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7.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8.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9.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0.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4"/>
    <p:sldMasterId id="2147484444" r:id="rId5"/>
    <p:sldMasterId id="2147484477" r:id="rId6"/>
    <p:sldMasterId id="2147484504" r:id="rId7"/>
    <p:sldMasterId id="2147484636" r:id="rId8"/>
    <p:sldMasterId id="2147484638" r:id="rId9"/>
    <p:sldMasterId id="2147484723" r:id="rId10"/>
    <p:sldMasterId id="2147484976" r:id="rId11"/>
    <p:sldMasterId id="2147485025" r:id="rId12"/>
    <p:sldMasterId id="2147485200" r:id="rId13"/>
    <p:sldMasterId id="2147485254" r:id="rId14"/>
  </p:sldMasterIdLst>
  <p:notesMasterIdLst>
    <p:notesMasterId r:id="rId79"/>
  </p:notesMasterIdLst>
  <p:handoutMasterIdLst>
    <p:handoutMasterId r:id="rId80"/>
  </p:handoutMasterIdLst>
  <p:sldIdLst>
    <p:sldId id="257" r:id="rId15"/>
    <p:sldId id="382" r:id="rId16"/>
    <p:sldId id="279" r:id="rId17"/>
    <p:sldId id="334" r:id="rId18"/>
    <p:sldId id="2147479567" r:id="rId19"/>
    <p:sldId id="2147479586" r:id="rId20"/>
    <p:sldId id="2147482141" r:id="rId21"/>
    <p:sldId id="2147483647" r:id="rId22"/>
    <p:sldId id="256" r:id="rId23"/>
    <p:sldId id="259" r:id="rId24"/>
    <p:sldId id="258"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4" r:id="rId39"/>
    <p:sldId id="275" r:id="rId40"/>
    <p:sldId id="276" r:id="rId41"/>
    <p:sldId id="277" r:id="rId42"/>
    <p:sldId id="278"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302" r:id="rId62"/>
    <p:sldId id="299" r:id="rId63"/>
    <p:sldId id="300" r:id="rId64"/>
    <p:sldId id="298" r:id="rId65"/>
    <p:sldId id="301" r:id="rId66"/>
    <p:sldId id="309" r:id="rId67"/>
    <p:sldId id="303" r:id="rId68"/>
    <p:sldId id="304" r:id="rId69"/>
    <p:sldId id="305" r:id="rId70"/>
    <p:sldId id="306" r:id="rId71"/>
    <p:sldId id="307" r:id="rId72"/>
    <p:sldId id="308" r:id="rId73"/>
    <p:sldId id="310" r:id="rId74"/>
    <p:sldId id="311" r:id="rId75"/>
    <p:sldId id="312" r:id="rId76"/>
    <p:sldId id="313" r:id="rId77"/>
    <p:sldId id="314"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5ABD24-9593-412F-A256-FB8D2403AD6C}">
          <p14:sldIdLst>
            <p14:sldId id="257"/>
            <p14:sldId id="382"/>
          </p14:sldIdLst>
        </p14:section>
        <p14:section name="Platform Enigeering Overview" id="{0AE6B771-FD1D-4788-A909-5682DAADA3AD}">
          <p14:sldIdLst>
            <p14:sldId id="279"/>
            <p14:sldId id="334"/>
          </p14:sldIdLst>
        </p14:section>
        <p14:section name="Solution Overview" id="{E71DD75F-90A6-4A7B-A846-E0BB30467FC1}">
          <p14:sldIdLst>
            <p14:sldId id="2147479567"/>
            <p14:sldId id="2147479586"/>
            <p14:sldId id="2147482141"/>
            <p14:sldId id="2147483647"/>
            <p14:sldId id="256"/>
            <p14:sldId id="259"/>
          </p14:sldIdLst>
        </p14:section>
        <p14:section name="Infra" id="{41595F98-CE9E-413A-B809-051C5A861A6D}">
          <p14:sldIdLst>
            <p14:sldId id="258"/>
            <p14:sldId id="260"/>
            <p14:sldId id="261"/>
            <p14:sldId id="262"/>
            <p14:sldId id="263"/>
            <p14:sldId id="264"/>
            <p14:sldId id="265"/>
          </p14:sldIdLst>
        </p14:section>
        <p14:section name="Teams" id="{29868952-78A0-4983-A67D-720F5FDFC0D7}">
          <p14:sldIdLst>
            <p14:sldId id="266"/>
            <p14:sldId id="267"/>
          </p14:sldIdLst>
        </p14:section>
        <p14:section name="GitHub Project" id="{F3CADCAE-E7DD-477D-85F1-0881D4E8A93C}">
          <p14:sldIdLst>
            <p14:sldId id="268"/>
            <p14:sldId id="269"/>
            <p14:sldId id="270"/>
            <p14:sldId id="271"/>
            <p14:sldId id="272"/>
            <p14:sldId id="274"/>
            <p14:sldId id="275"/>
            <p14:sldId id="276"/>
          </p14:sldIdLst>
        </p14:section>
        <p14:section name="Defender for Cloud" id="{0E70BC5C-D52B-4E56-9C62-9236F19DC346}">
          <p14:sldIdLst>
            <p14:sldId id="277"/>
            <p14:sldId id="278"/>
            <p14:sldId id="280"/>
            <p14:sldId id="281"/>
            <p14:sldId id="282"/>
            <p14:sldId id="283"/>
          </p14:sldIdLst>
        </p14:section>
        <p14:section name="LA - Teams Provision Watcher" id="{3FD18A3C-7BED-401E-9258-2B66979C575D}">
          <p14:sldIdLst>
            <p14:sldId id="284"/>
            <p14:sldId id="285"/>
            <p14:sldId id="286"/>
            <p14:sldId id="287"/>
            <p14:sldId id="288"/>
            <p14:sldId id="289"/>
            <p14:sldId id="290"/>
          </p14:sldIdLst>
        </p14:section>
        <p14:section name="LA - Teams Provision Responder" id="{7C81E4F6-BDD0-4444-8F23-2681BF7EC4FE}">
          <p14:sldIdLst>
            <p14:sldId id="291"/>
            <p14:sldId id="292"/>
            <p14:sldId id="293"/>
            <p14:sldId id="294"/>
            <p14:sldId id="295"/>
          </p14:sldIdLst>
        </p14:section>
        <p14:section name="LA - Teams Destroy Watcher" id="{9864940B-42CC-4A65-A59D-A2DF9D9CE83E}">
          <p14:sldIdLst>
            <p14:sldId id="296"/>
            <p14:sldId id="297"/>
            <p14:sldId id="302"/>
            <p14:sldId id="299"/>
            <p14:sldId id="300"/>
            <p14:sldId id="298"/>
            <p14:sldId id="301"/>
            <p14:sldId id="309"/>
          </p14:sldIdLst>
        </p14:section>
        <p14:section name="LA - Teams Destroy Responder" id="{D429EEFF-0F06-4AC8-B842-56C36DCBED8A}">
          <p14:sldIdLst>
            <p14:sldId id="303"/>
            <p14:sldId id="304"/>
            <p14:sldId id="305"/>
          </p14:sldIdLst>
        </p14:section>
        <p14:section name="LA - Env. Reaper" id="{27B4ED5C-807D-4BEB-B7A5-BDBB66BC02B3}">
          <p14:sldIdLst>
            <p14:sldId id="306"/>
            <p14:sldId id="307"/>
            <p14:sldId id="308"/>
            <p14:sldId id="310"/>
            <p14:sldId id="311"/>
            <p14:sldId id="312"/>
            <p14:sldId id="313"/>
          </p14:sldIdLst>
        </p14:section>
        <p14:section name="Closing" id="{25DD1AF6-8BDC-4AAC-A2D0-20A3829C6E24}">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85D40C-AB41-AF8A-EBF1-471D74B92D97}" name="Brian Keyes" initials="BK" userId="S::bkeyes@microsoft.com::15b09100-8301-4b5e-b62e-72458b3def6f" providerId="AD"/>
  <p188:author id="{1DFF8718-9328-D4EB-BCC8-FCCE45E8AA88}" name="Katie Fritsch" initials="KF" userId="S::katiefritsch@microsoft.com::9561d964-5a14-466d-8465-b3da62975826" providerId="AD"/>
  <p188:author id="{40814926-F3E4-23F4-CB75-A2C6E071D9B4}" name="PJ Meyer" initials="PM" userId="S::pjmeyer@microsoft.com::3aea165c-90c7-4051-bb90-885f39300175" providerId="AD"/>
  <p188:author id="{2DE9C326-DB47-F747-78B5-5BB668447525}" name="Dave Burnison" initials="DB" userId="S::dabu@microsoft.com::562e53b1-e8fd-443e-b247-550baf63da3b" providerId="AD"/>
  <p188:author id="{04AE8F31-4706-AF13-883B-6C750E969F0C}" name="Chandra DuFrene" initials="CD" userId="S::v-chdufrene@microsoft.com::86486be7-ed39-4616-af30-1fb5a3e7177a" providerId="AD"/>
  <p188:author id="{4A19E836-0BB2-B7B6-F822-74149954A8EA}" name="Samit Jhaveri" initials="SJ" userId="S::samitj@microsoft.com::c93f1ccd-b309-4482-84dd-88489bf99a86" providerId="AD"/>
  <p188:author id="{A0886A3C-F648-88E2-005C-A536463E7276}" name="Karl Juridico" initials="KJ" userId="S::kjuridico@affirma.com::acbcce88-2fb1-4724-b84d-0d42164345f5" providerId="AD"/>
  <p188:author id="{94708043-8002-E74F-BB4B-E05AEF4ADE1C}" name="Tuya Shepel (Derflan Inc)" initials="TI" userId="S::v-tuyashepel@microsoft.com::73b234a9-9c9f-4f39-9164-001fa9258fcd" providerId="AD"/>
  <p188:author id="{19191A48-342B-AA13-1298-99F01A7F5E27}" name="Todd Anglin" initials="TA" userId="S::toanglin@microsoft.com::f1fffd51-f340-4e52-b3ce-669bfac03992" providerId="AD"/>
  <p188:author id="{E05EAF56-5C70-315A-F2AD-E09488D5E3AD}" name="Osman Cokakoglu" initials="OC" userId="S::osmanc@microsoft.com::f76e6fb4-c639-4411-b7f0-3645c44e74d2" providerId="AD"/>
  <p188:author id="{57ECB656-3D3C-55B8-C956-46B5E2D14DE4}" name="Shelby Driggers" initials="SD" userId="S::sdriggers@affirma.com::a552f7c3-410b-41eb-bbca-4fe8743cf69b" providerId="AD"/>
  <p188:author id="{A82AA96F-431C-AC48-35B8-A6A7B619FF4E}" name="Caleb McKee" initials="CM" userId="S::caleb.mckee@thespurgroup.com::5a6dfe94-f938-499f-b9b1-1fbff3bab15f" providerId="AD"/>
  <p188:author id="{38D8C37E-13E5-7888-DEC8-C2ACF521F695}" name="Shelby Driggers" initials="SD" userId="S::v-shdriggers@microsoft.com::b634145e-74a9-441e-8605-51d1f72e4a4d" providerId="AD"/>
  <p188:author id="{013E4985-999F-6A3E-6117-5906C7BF7397}" name="Justin Mader" initials="JM" userId="S::justin.mader@simple-concepts.com::c370f1ac-1658-4368-b684-ce895cf1743b" providerId="AD"/>
  <p188:author id="{C871A9A4-A545-633E-D221-637A3B0EDE38}" name="Melanie Gass" initials="MG" userId="S::megass@microsoft.com::30ff0ec7-8f24-4087-9ce2-5505310e6f13" providerId="AD"/>
  <p188:author id="{089159A5-6D0F-9468-AEF3-6A09B98C9063}" name="Ananya Chakrabarti" initials="AC" userId="S::ananyac@microsoft.com::6748b228-d6ec-4492-8338-fab9c3bd0f22" providerId="AD"/>
  <p188:author id="{D44AD5AB-1223-4297-91C5-4FA3E4E00C65}" name="Alison McMartin" initials="AM" userId="S::ayu@microsoft.com::9fa71873-06c0-4994-9d18-8c127002049b" providerId="AD"/>
  <p188:author id="{009EBAC1-C6C6-563B-081C-61722F31B1A2}" name="Lane Cooper" initials="LC" userId="S::lane.cooper@thespurgroup.com::b2392196-efe8-402c-8160-30bd6a626fdb" providerId="AD"/>
  <p188:author id="{34F017D2-0D88-EEE7-0DAE-9249E103BD8D}" name="Laura Muriel" initials="LM" userId="S::v-lmuriel@microsoft.com::a356f321-dd4f-41ef-af6e-eeb0be9840d7" providerId="AD"/>
  <p188:author id="{BAEC71D2-1718-3A1E-304F-161B097AD7C8}" name="Gerwald Oberleitner" initials="GO" userId="S::gerwaldo@microsoft.com::5b9347d9-1441-4253-9db9-fffb3cc980b2" providerId="AD"/>
  <p188:author id="{2FBE99DC-4D91-9FD9-B0AA-E75204E9C486}" name="Merrie Williamson" initials="MW" userId="S::merriew@microsoft.com::90000139-bc1f-4f8b-9d10-3e5b69f135b0" providerId="AD"/>
  <p188:author id="{A8B8A5E3-990B-4E23-78DC-F93D4B2A0547}" name="Anna Soracco" initials="AS" userId="S::ansorac@microsoft.com::8c261a36-79bb-4ecb-b774-b90939f51d69" providerId="AD"/>
  <p188:author id="{12ECFCE3-B8B2-C597-C591-4633C154A1BB}" name="Laura Muriel" initials="LM" userId="S::lmuriel@affirma.com::b6101aed-b65c-4e0d-a314-850263c242cb" providerId="AD"/>
  <p188:author id="{DAA5FBED-9D59-2E67-C60B-C15F9224DA5B}" name="Aarti Kapoor" initials="AK" userId="S::aakapoor@microsoft.com::e773c210-f348-41fd-b166-8ec58ab118b9" providerId="AD"/>
  <p188:author id="{1D0284F5-85DE-6B01-7875-90AA0FFA6DAF}" name="Ashmi Chokshi" initials="AC" userId="S::ashmichokshi@microsoft.com::af2941c0-2c06-429e-a72f-2ee8bc5d814c" providerId="AD"/>
  <p188:author id="{71BA1AFD-DE86-3A74-E114-072B3BC3185C}" name="Sean Suydam" initials="SS" userId="S::seansuyd@microsoft.com::bfdd7940-6230-466b-88bf-aaf84a047f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0E7C10"/>
    <a:srgbClr val="FFFFFF"/>
    <a:srgbClr val="BFE8F6"/>
    <a:srgbClr val="292C49"/>
    <a:srgbClr val="000000"/>
    <a:srgbClr val="1F9CF0"/>
    <a:srgbClr val="6F6AA3"/>
    <a:srgbClr val="41547A"/>
    <a:srgbClr val="2F69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962D1-7EB9-4CE3-8872-D8EF9F2C9A5F}" v="43" dt="2024-10-21T19:05:59.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76823" autoAdjust="0"/>
  </p:normalViewPr>
  <p:slideViewPr>
    <p:cSldViewPr snapToGrid="0">
      <p:cViewPr varScale="1">
        <p:scale>
          <a:sx n="80" d="100"/>
          <a:sy n="80" d="100"/>
        </p:scale>
        <p:origin x="700" y="2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tableStyles" Target="tableStyles.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microsoft.com/office/2018/10/relationships/authors" Target="authors.xml"/><Relationship Id="rId61" Type="http://schemas.openxmlformats.org/officeDocument/2006/relationships/slide" Target="slides/slide4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67E962D1-7EB9-4CE3-8872-D8EF9F2C9A5F}"/>
    <pc:docChg chg="undo custSel addSld delSld modSld sldOrd delMainMaster addSection delSection modSection">
      <pc:chgData name="Jason Cook" userId="6ebe3673-38a7-4e40-b49b-9fac593f6c12" providerId="ADAL" clId="{67E962D1-7EB9-4CE3-8872-D8EF9F2C9A5F}" dt="2024-10-22T17:39:32.706" v="3630" actId="20577"/>
      <pc:docMkLst>
        <pc:docMk/>
      </pc:docMkLst>
      <pc:sldChg chg="addSp delSp modSp add mod">
        <pc:chgData name="Jason Cook" userId="6ebe3673-38a7-4e40-b49b-9fac593f6c12" providerId="ADAL" clId="{67E962D1-7EB9-4CE3-8872-D8EF9F2C9A5F}" dt="2024-10-20T21:21:52.922" v="592" actId="14100"/>
        <pc:sldMkLst>
          <pc:docMk/>
          <pc:sldMk cId="1546151804" sldId="256"/>
        </pc:sldMkLst>
        <pc:spChg chg="mod">
          <ac:chgData name="Jason Cook" userId="6ebe3673-38a7-4e40-b49b-9fac593f6c12" providerId="ADAL" clId="{67E962D1-7EB9-4CE3-8872-D8EF9F2C9A5F}" dt="2024-10-20T21:21:52.922" v="592" actId="14100"/>
          <ac:spMkLst>
            <pc:docMk/>
            <pc:sldMk cId="1546151804" sldId="256"/>
            <ac:spMk id="3" creationId="{BD044B18-266D-A4D7-0BBF-C48C7B743CF7}"/>
          </ac:spMkLst>
        </pc:spChg>
        <pc:picChg chg="add mod">
          <ac:chgData name="Jason Cook" userId="6ebe3673-38a7-4e40-b49b-9fac593f6c12" providerId="ADAL" clId="{67E962D1-7EB9-4CE3-8872-D8EF9F2C9A5F}" dt="2024-10-20T21:21:19.171" v="581" actId="1076"/>
          <ac:picMkLst>
            <pc:docMk/>
            <pc:sldMk cId="1546151804" sldId="256"/>
            <ac:picMk id="4" creationId="{27F7F601-DB27-382A-2473-B9E9D711D1AD}"/>
          </ac:picMkLst>
        </pc:picChg>
        <pc:picChg chg="del">
          <ac:chgData name="Jason Cook" userId="6ebe3673-38a7-4e40-b49b-9fac593f6c12" providerId="ADAL" clId="{67E962D1-7EB9-4CE3-8872-D8EF9F2C9A5F}" dt="2024-10-20T20:52:16.367" v="561" actId="478"/>
          <ac:picMkLst>
            <pc:docMk/>
            <pc:sldMk cId="1546151804" sldId="256"/>
            <ac:picMk id="8" creationId="{4D5A76F5-DA14-3F23-51DA-6FE3D725EB6C}"/>
          </ac:picMkLst>
        </pc:picChg>
      </pc:sldChg>
      <pc:sldChg chg="modSp del mod">
        <pc:chgData name="Jason Cook" userId="6ebe3673-38a7-4e40-b49b-9fac593f6c12" providerId="ADAL" clId="{67E962D1-7EB9-4CE3-8872-D8EF9F2C9A5F}" dt="2024-10-18T16:51:58.438" v="160" actId="20577"/>
        <pc:sldMkLst>
          <pc:docMk/>
          <pc:sldMk cId="1277019589" sldId="257"/>
        </pc:sldMkLst>
        <pc:spChg chg="mod">
          <ac:chgData name="Jason Cook" userId="6ebe3673-38a7-4e40-b49b-9fac593f6c12" providerId="ADAL" clId="{67E962D1-7EB9-4CE3-8872-D8EF9F2C9A5F}" dt="2024-10-18T16:50:07.558" v="94" actId="20577"/>
          <ac:spMkLst>
            <pc:docMk/>
            <pc:sldMk cId="1277019589" sldId="257"/>
            <ac:spMk id="2" creationId="{00000000-0000-0000-0000-000000000000}"/>
          </ac:spMkLst>
        </pc:spChg>
        <pc:spChg chg="mod">
          <ac:chgData name="Jason Cook" userId="6ebe3673-38a7-4e40-b49b-9fac593f6c12" providerId="ADAL" clId="{67E962D1-7EB9-4CE3-8872-D8EF9F2C9A5F}" dt="2024-10-18T16:51:58.438" v="160" actId="20577"/>
          <ac:spMkLst>
            <pc:docMk/>
            <pc:sldMk cId="1277019589" sldId="257"/>
            <ac:spMk id="3" creationId="{00000000-0000-0000-0000-000000000000}"/>
          </ac:spMkLst>
        </pc:spChg>
      </pc:sldChg>
      <pc:sldChg chg="addSp delSp modSp add mod ord">
        <pc:chgData name="Jason Cook" userId="6ebe3673-38a7-4e40-b49b-9fac593f6c12" providerId="ADAL" clId="{67E962D1-7EB9-4CE3-8872-D8EF9F2C9A5F}" dt="2024-10-20T21:26:38.025" v="681" actId="20577"/>
        <pc:sldMkLst>
          <pc:docMk/>
          <pc:sldMk cId="1064219513" sldId="258"/>
        </pc:sldMkLst>
        <pc:spChg chg="add mod">
          <ac:chgData name="Jason Cook" userId="6ebe3673-38a7-4e40-b49b-9fac593f6c12" providerId="ADAL" clId="{67E962D1-7EB9-4CE3-8872-D8EF9F2C9A5F}" dt="2024-10-20T21:26:38.025" v="681" actId="20577"/>
          <ac:spMkLst>
            <pc:docMk/>
            <pc:sldMk cId="1064219513" sldId="258"/>
            <ac:spMk id="2" creationId="{1CFF8A8C-776A-D8B5-4F87-FEFB848895A1}"/>
          </ac:spMkLst>
        </pc:spChg>
        <pc:spChg chg="mod">
          <ac:chgData name="Jason Cook" userId="6ebe3673-38a7-4e40-b49b-9fac593f6c12" providerId="ADAL" clId="{67E962D1-7EB9-4CE3-8872-D8EF9F2C9A5F}" dt="2024-10-20T21:23:43.552" v="616" actId="20577"/>
          <ac:spMkLst>
            <pc:docMk/>
            <pc:sldMk cId="1064219513" sldId="258"/>
            <ac:spMk id="3" creationId="{2FF0E050-4BD6-9448-685E-D65D4DBDD3A0}"/>
          </ac:spMkLst>
        </pc:spChg>
        <pc:spChg chg="add mod">
          <ac:chgData name="Jason Cook" userId="6ebe3673-38a7-4e40-b49b-9fac593f6c12" providerId="ADAL" clId="{67E962D1-7EB9-4CE3-8872-D8EF9F2C9A5F}" dt="2024-10-20T21:26:30.537" v="675" actId="6549"/>
          <ac:spMkLst>
            <pc:docMk/>
            <pc:sldMk cId="1064219513" sldId="258"/>
            <ac:spMk id="4" creationId="{FB9477F2-7F6F-6034-2AD6-BC442A5B95D0}"/>
          </ac:spMkLst>
        </pc:spChg>
        <pc:picChg chg="del">
          <ac:chgData name="Jason Cook" userId="6ebe3673-38a7-4e40-b49b-9fac593f6c12" providerId="ADAL" clId="{67E962D1-7EB9-4CE3-8872-D8EF9F2C9A5F}" dt="2024-10-20T21:23:40.180" v="611" actId="478"/>
          <ac:picMkLst>
            <pc:docMk/>
            <pc:sldMk cId="1064219513" sldId="258"/>
            <ac:picMk id="5" creationId="{6F4C7327-E8A9-77AD-DCF1-690E09D97244}"/>
          </ac:picMkLst>
        </pc:picChg>
      </pc:sldChg>
      <pc:sldChg chg="del">
        <pc:chgData name="Jason Cook" userId="6ebe3673-38a7-4e40-b49b-9fac593f6c12" providerId="ADAL" clId="{67E962D1-7EB9-4CE3-8872-D8EF9F2C9A5F}" dt="2024-10-20T21:22:40.535" v="606" actId="47"/>
        <pc:sldMkLst>
          <pc:docMk/>
          <pc:sldMk cId="1223092070" sldId="258"/>
        </pc:sldMkLst>
      </pc:sldChg>
      <pc:sldChg chg="addSp delSp modSp add mod">
        <pc:chgData name="Jason Cook" userId="6ebe3673-38a7-4e40-b49b-9fac593f6c12" providerId="ADAL" clId="{67E962D1-7EB9-4CE3-8872-D8EF9F2C9A5F}" dt="2024-10-20T21:22:19.656" v="605" actId="1076"/>
        <pc:sldMkLst>
          <pc:docMk/>
          <pc:sldMk cId="1532844109" sldId="259"/>
        </pc:sldMkLst>
        <pc:spChg chg="mod">
          <ac:chgData name="Jason Cook" userId="6ebe3673-38a7-4e40-b49b-9fac593f6c12" providerId="ADAL" clId="{67E962D1-7EB9-4CE3-8872-D8EF9F2C9A5F}" dt="2024-10-20T21:21:59.585" v="598" actId="20577"/>
          <ac:spMkLst>
            <pc:docMk/>
            <pc:sldMk cId="1532844109" sldId="259"/>
            <ac:spMk id="3" creationId="{5D33EF90-3075-AA73-9881-A06EC5FE8222}"/>
          </ac:spMkLst>
        </pc:spChg>
        <pc:picChg chg="del">
          <ac:chgData name="Jason Cook" userId="6ebe3673-38a7-4e40-b49b-9fac593f6c12" providerId="ADAL" clId="{67E962D1-7EB9-4CE3-8872-D8EF9F2C9A5F}" dt="2024-10-20T21:22:11.456" v="599" actId="478"/>
          <ac:picMkLst>
            <pc:docMk/>
            <pc:sldMk cId="1532844109" sldId="259"/>
            <ac:picMk id="4" creationId="{279AB12C-49A0-9FE8-726B-4885F2FA0212}"/>
          </ac:picMkLst>
        </pc:picChg>
        <pc:picChg chg="add mod">
          <ac:chgData name="Jason Cook" userId="6ebe3673-38a7-4e40-b49b-9fac593f6c12" providerId="ADAL" clId="{67E962D1-7EB9-4CE3-8872-D8EF9F2C9A5F}" dt="2024-10-20T21:22:19.656" v="605" actId="1076"/>
          <ac:picMkLst>
            <pc:docMk/>
            <pc:sldMk cId="1532844109" sldId="259"/>
            <ac:picMk id="5" creationId="{5F9D1CCB-E697-97C1-945F-706EF1260937}"/>
          </ac:picMkLst>
        </pc:picChg>
      </pc:sldChg>
      <pc:sldChg chg="del">
        <pc:chgData name="Jason Cook" userId="6ebe3673-38a7-4e40-b49b-9fac593f6c12" providerId="ADAL" clId="{67E962D1-7EB9-4CE3-8872-D8EF9F2C9A5F}" dt="2024-10-20T21:22:40.535" v="606" actId="47"/>
        <pc:sldMkLst>
          <pc:docMk/>
          <pc:sldMk cId="0" sldId="260"/>
        </pc:sldMkLst>
      </pc:sldChg>
      <pc:sldChg chg="addSp delSp modSp add mod">
        <pc:chgData name="Jason Cook" userId="6ebe3673-38a7-4e40-b49b-9fac593f6c12" providerId="ADAL" clId="{67E962D1-7EB9-4CE3-8872-D8EF9F2C9A5F}" dt="2024-10-20T21:28:27.051" v="732" actId="1076"/>
        <pc:sldMkLst>
          <pc:docMk/>
          <pc:sldMk cId="187555561" sldId="260"/>
        </pc:sldMkLst>
        <pc:spChg chg="del">
          <ac:chgData name="Jason Cook" userId="6ebe3673-38a7-4e40-b49b-9fac593f6c12" providerId="ADAL" clId="{67E962D1-7EB9-4CE3-8872-D8EF9F2C9A5F}" dt="2024-10-20T21:27:31.257" v="699" actId="478"/>
          <ac:spMkLst>
            <pc:docMk/>
            <pc:sldMk cId="187555561" sldId="260"/>
            <ac:spMk id="2" creationId="{081DBE61-64CE-DD33-F71E-4C09B96B0F97}"/>
          </ac:spMkLst>
        </pc:spChg>
        <pc:spChg chg="mod">
          <ac:chgData name="Jason Cook" userId="6ebe3673-38a7-4e40-b49b-9fac593f6c12" providerId="ADAL" clId="{67E962D1-7EB9-4CE3-8872-D8EF9F2C9A5F}" dt="2024-10-20T21:28:15.897" v="728" actId="20577"/>
          <ac:spMkLst>
            <pc:docMk/>
            <pc:sldMk cId="187555561" sldId="260"/>
            <ac:spMk id="3" creationId="{6E67968E-A4E3-8F7E-AF23-A02664B97B1F}"/>
          </ac:spMkLst>
        </pc:spChg>
        <pc:spChg chg="add del mod">
          <ac:chgData name="Jason Cook" userId="6ebe3673-38a7-4e40-b49b-9fac593f6c12" providerId="ADAL" clId="{67E962D1-7EB9-4CE3-8872-D8EF9F2C9A5F}" dt="2024-10-20T21:28:18.937" v="729" actId="478"/>
          <ac:spMkLst>
            <pc:docMk/>
            <pc:sldMk cId="187555561" sldId="260"/>
            <ac:spMk id="6" creationId="{9C8477C3-AFA6-7E85-28A8-A98415BC9AF8}"/>
          </ac:spMkLst>
        </pc:spChg>
        <pc:picChg chg="add mod">
          <ac:chgData name="Jason Cook" userId="6ebe3673-38a7-4e40-b49b-9fac593f6c12" providerId="ADAL" clId="{67E962D1-7EB9-4CE3-8872-D8EF9F2C9A5F}" dt="2024-10-20T21:28:27.051" v="732" actId="1076"/>
          <ac:picMkLst>
            <pc:docMk/>
            <pc:sldMk cId="187555561" sldId="260"/>
            <ac:picMk id="8" creationId="{F501DB5E-C98A-5AFF-B6A6-A3C99C845B59}"/>
          </ac:picMkLst>
        </pc:picChg>
      </pc:sldChg>
      <pc:sldChg chg="add">
        <pc:chgData name="Jason Cook" userId="6ebe3673-38a7-4e40-b49b-9fac593f6c12" providerId="ADAL" clId="{67E962D1-7EB9-4CE3-8872-D8EF9F2C9A5F}" dt="2024-10-20T21:27:55.239" v="702" actId="2890"/>
        <pc:sldMkLst>
          <pc:docMk/>
          <pc:sldMk cId="2157993290" sldId="261"/>
        </pc:sldMkLst>
      </pc:sldChg>
      <pc:sldChg chg="addSp delSp modSp add mod ord">
        <pc:chgData name="Jason Cook" userId="6ebe3673-38a7-4e40-b49b-9fac593f6c12" providerId="ADAL" clId="{67E962D1-7EB9-4CE3-8872-D8EF9F2C9A5F}" dt="2024-10-20T21:30:55.684" v="782" actId="20577"/>
        <pc:sldMkLst>
          <pc:docMk/>
          <pc:sldMk cId="1544220932" sldId="262"/>
        </pc:sldMkLst>
        <pc:spChg chg="mod">
          <ac:chgData name="Jason Cook" userId="6ebe3673-38a7-4e40-b49b-9fac593f6c12" providerId="ADAL" clId="{67E962D1-7EB9-4CE3-8872-D8EF9F2C9A5F}" dt="2024-10-20T21:28:49.370" v="742" actId="14100"/>
          <ac:spMkLst>
            <pc:docMk/>
            <pc:sldMk cId="1544220932" sldId="262"/>
            <ac:spMk id="3" creationId="{450A0480-2A76-2BF1-508B-ABC05C469EBE}"/>
          </ac:spMkLst>
        </pc:spChg>
        <pc:spChg chg="add mod">
          <ac:chgData name="Jason Cook" userId="6ebe3673-38a7-4e40-b49b-9fac593f6c12" providerId="ADAL" clId="{67E962D1-7EB9-4CE3-8872-D8EF9F2C9A5F}" dt="2024-10-20T21:30:33.202" v="769" actId="1076"/>
          <ac:spMkLst>
            <pc:docMk/>
            <pc:sldMk cId="1544220932" sldId="262"/>
            <ac:spMk id="11" creationId="{A4D3996F-CA7F-5873-3B2F-BE978D8E1898}"/>
          </ac:spMkLst>
        </pc:spChg>
        <pc:spChg chg="add mod">
          <ac:chgData name="Jason Cook" userId="6ebe3673-38a7-4e40-b49b-9fac593f6c12" providerId="ADAL" clId="{67E962D1-7EB9-4CE3-8872-D8EF9F2C9A5F}" dt="2024-10-20T21:30:55.684" v="782" actId="20577"/>
          <ac:spMkLst>
            <pc:docMk/>
            <pc:sldMk cId="1544220932" sldId="262"/>
            <ac:spMk id="12" creationId="{D35EBBDE-B35A-79B5-032A-C25A3A8531BF}"/>
          </ac:spMkLst>
        </pc:spChg>
        <pc:picChg chg="add mod">
          <ac:chgData name="Jason Cook" userId="6ebe3673-38a7-4e40-b49b-9fac593f6c12" providerId="ADAL" clId="{67E962D1-7EB9-4CE3-8872-D8EF9F2C9A5F}" dt="2024-10-20T21:29:01.007" v="746" actId="1076"/>
          <ac:picMkLst>
            <pc:docMk/>
            <pc:sldMk cId="1544220932" sldId="262"/>
            <ac:picMk id="5" creationId="{BC7AD74C-85DD-BB54-F124-A8AF1F24C135}"/>
          </ac:picMkLst>
        </pc:picChg>
        <pc:picChg chg="add mod">
          <ac:chgData name="Jason Cook" userId="6ebe3673-38a7-4e40-b49b-9fac593f6c12" providerId="ADAL" clId="{67E962D1-7EB9-4CE3-8872-D8EF9F2C9A5F}" dt="2024-10-20T21:29:26.620" v="750" actId="1076"/>
          <ac:picMkLst>
            <pc:docMk/>
            <pc:sldMk cId="1544220932" sldId="262"/>
            <ac:picMk id="7" creationId="{F4D96708-7615-7E6D-3DA5-EB377212CF93}"/>
          </ac:picMkLst>
        </pc:picChg>
        <pc:picChg chg="del">
          <ac:chgData name="Jason Cook" userId="6ebe3673-38a7-4e40-b49b-9fac593f6c12" providerId="ADAL" clId="{67E962D1-7EB9-4CE3-8872-D8EF9F2C9A5F}" dt="2024-10-20T21:28:51.057" v="743" actId="478"/>
          <ac:picMkLst>
            <pc:docMk/>
            <pc:sldMk cId="1544220932" sldId="262"/>
            <ac:picMk id="8" creationId="{817200F8-D2A5-17D8-CA62-E8B1C4904210}"/>
          </ac:picMkLst>
        </pc:picChg>
        <pc:picChg chg="add mod">
          <ac:chgData name="Jason Cook" userId="6ebe3673-38a7-4e40-b49b-9fac593f6c12" providerId="ADAL" clId="{67E962D1-7EB9-4CE3-8872-D8EF9F2C9A5F}" dt="2024-10-20T21:30:39.038" v="770" actId="1076"/>
          <ac:picMkLst>
            <pc:docMk/>
            <pc:sldMk cId="1544220932" sldId="262"/>
            <ac:picMk id="10" creationId="{70790B53-F99C-7DA6-BA8E-11AB22C36B21}"/>
          </ac:picMkLst>
        </pc:picChg>
      </pc:sldChg>
      <pc:sldChg chg="addSp delSp modSp add mod">
        <pc:chgData name="Jason Cook" userId="6ebe3673-38a7-4e40-b49b-9fac593f6c12" providerId="ADAL" clId="{67E962D1-7EB9-4CE3-8872-D8EF9F2C9A5F}" dt="2024-10-20T21:32:01.759" v="796" actId="22"/>
        <pc:sldMkLst>
          <pc:docMk/>
          <pc:sldMk cId="1437719888" sldId="263"/>
        </pc:sldMkLst>
        <pc:spChg chg="add del mod">
          <ac:chgData name="Jason Cook" userId="6ebe3673-38a7-4e40-b49b-9fac593f6c12" providerId="ADAL" clId="{67E962D1-7EB9-4CE3-8872-D8EF9F2C9A5F}" dt="2024-10-20T21:32:01.759" v="796" actId="22"/>
          <ac:spMkLst>
            <pc:docMk/>
            <pc:sldMk cId="1437719888" sldId="263"/>
            <ac:spMk id="6" creationId="{E44F155A-42F6-5F32-5661-EEB9C3493FF9}"/>
          </ac:spMkLst>
        </pc:spChg>
        <pc:spChg chg="mod">
          <ac:chgData name="Jason Cook" userId="6ebe3673-38a7-4e40-b49b-9fac593f6c12" providerId="ADAL" clId="{67E962D1-7EB9-4CE3-8872-D8EF9F2C9A5F}" dt="2024-10-20T21:31:19.401" v="785" actId="1076"/>
          <ac:spMkLst>
            <pc:docMk/>
            <pc:sldMk cId="1437719888" sldId="263"/>
            <ac:spMk id="11" creationId="{04DD210A-97AA-12E9-00F4-35E7BC7F88DF}"/>
          </ac:spMkLst>
        </pc:spChg>
        <pc:spChg chg="mod">
          <ac:chgData name="Jason Cook" userId="6ebe3673-38a7-4e40-b49b-9fac593f6c12" providerId="ADAL" clId="{67E962D1-7EB9-4CE3-8872-D8EF9F2C9A5F}" dt="2024-10-20T21:31:32.180" v="787" actId="1076"/>
          <ac:spMkLst>
            <pc:docMk/>
            <pc:sldMk cId="1437719888" sldId="263"/>
            <ac:spMk id="12" creationId="{EF159366-CCC0-8A07-2E1D-0B1E3B731CB3}"/>
          </ac:spMkLst>
        </pc:spChg>
        <pc:picChg chg="del">
          <ac:chgData name="Jason Cook" userId="6ebe3673-38a7-4e40-b49b-9fac593f6c12" providerId="ADAL" clId="{67E962D1-7EB9-4CE3-8872-D8EF9F2C9A5F}" dt="2024-10-20T21:31:13.032" v="784" actId="478"/>
          <ac:picMkLst>
            <pc:docMk/>
            <pc:sldMk cId="1437719888" sldId="263"/>
            <ac:picMk id="5" creationId="{ADE58A65-8F32-C6BE-9146-703459AC9FBA}"/>
          </ac:picMkLst>
        </pc:picChg>
        <pc:picChg chg="mod">
          <ac:chgData name="Jason Cook" userId="6ebe3673-38a7-4e40-b49b-9fac593f6c12" providerId="ADAL" clId="{67E962D1-7EB9-4CE3-8872-D8EF9F2C9A5F}" dt="2024-10-20T21:31:21.506" v="786" actId="1076"/>
          <ac:picMkLst>
            <pc:docMk/>
            <pc:sldMk cId="1437719888" sldId="263"/>
            <ac:picMk id="7" creationId="{A10BC5C6-F61F-7D9D-FE89-ABE33297A40E}"/>
          </ac:picMkLst>
        </pc:picChg>
        <pc:picChg chg="mod">
          <ac:chgData name="Jason Cook" userId="6ebe3673-38a7-4e40-b49b-9fac593f6c12" providerId="ADAL" clId="{67E962D1-7EB9-4CE3-8872-D8EF9F2C9A5F}" dt="2024-10-20T21:31:35.012" v="788" actId="1076"/>
          <ac:picMkLst>
            <pc:docMk/>
            <pc:sldMk cId="1437719888" sldId="263"/>
            <ac:picMk id="10" creationId="{E346EDFB-205D-28B5-A10E-EE228A0194DD}"/>
          </ac:picMkLst>
        </pc:picChg>
      </pc:sldChg>
      <pc:sldChg chg="addSp delSp modSp add mod">
        <pc:chgData name="Jason Cook" userId="6ebe3673-38a7-4e40-b49b-9fac593f6c12" providerId="ADAL" clId="{67E962D1-7EB9-4CE3-8872-D8EF9F2C9A5F}" dt="2024-10-20T21:33:05.615" v="834" actId="207"/>
        <pc:sldMkLst>
          <pc:docMk/>
          <pc:sldMk cId="3291153797" sldId="264"/>
        </pc:sldMkLst>
        <pc:spChg chg="add mod">
          <ac:chgData name="Jason Cook" userId="6ebe3673-38a7-4e40-b49b-9fac593f6c12" providerId="ADAL" clId="{67E962D1-7EB9-4CE3-8872-D8EF9F2C9A5F}" dt="2024-10-20T21:33:05.615" v="834" actId="207"/>
          <ac:spMkLst>
            <pc:docMk/>
            <pc:sldMk cId="3291153797" sldId="264"/>
            <ac:spMk id="5" creationId="{838E0ADC-533C-1BAB-19D9-9CF3E73CA256}"/>
          </ac:spMkLst>
        </pc:spChg>
        <pc:spChg chg="mod">
          <ac:chgData name="Jason Cook" userId="6ebe3673-38a7-4e40-b49b-9fac593f6c12" providerId="ADAL" clId="{67E962D1-7EB9-4CE3-8872-D8EF9F2C9A5F}" dt="2024-10-20T21:32:25.649" v="824" actId="20577"/>
          <ac:spMkLst>
            <pc:docMk/>
            <pc:sldMk cId="3291153797" sldId="264"/>
            <ac:spMk id="11" creationId="{6DE261FB-B845-236B-16ED-6D4E59D401AF}"/>
          </ac:spMkLst>
        </pc:spChg>
        <pc:spChg chg="del mod">
          <ac:chgData name="Jason Cook" userId="6ebe3673-38a7-4e40-b49b-9fac593f6c12" providerId="ADAL" clId="{67E962D1-7EB9-4CE3-8872-D8EF9F2C9A5F}" dt="2024-10-20T21:32:30.987" v="828" actId="478"/>
          <ac:spMkLst>
            <pc:docMk/>
            <pc:sldMk cId="3291153797" sldId="264"/>
            <ac:spMk id="12" creationId="{1DE05625-7A13-2715-D08D-DD6677C8898A}"/>
          </ac:spMkLst>
        </pc:spChg>
        <pc:picChg chg="del">
          <ac:chgData name="Jason Cook" userId="6ebe3673-38a7-4e40-b49b-9fac593f6c12" providerId="ADAL" clId="{67E962D1-7EB9-4CE3-8872-D8EF9F2C9A5F}" dt="2024-10-20T21:32:27.507" v="825" actId="478"/>
          <ac:picMkLst>
            <pc:docMk/>
            <pc:sldMk cId="3291153797" sldId="264"/>
            <ac:picMk id="7" creationId="{34ACEC2D-91FC-02DE-6B3F-290D928C4AAB}"/>
          </ac:picMkLst>
        </pc:picChg>
        <pc:picChg chg="del">
          <ac:chgData name="Jason Cook" userId="6ebe3673-38a7-4e40-b49b-9fac593f6c12" providerId="ADAL" clId="{67E962D1-7EB9-4CE3-8872-D8EF9F2C9A5F}" dt="2024-10-20T21:32:28.255" v="826" actId="478"/>
          <ac:picMkLst>
            <pc:docMk/>
            <pc:sldMk cId="3291153797" sldId="264"/>
            <ac:picMk id="10" creationId="{E6481D57-FB1A-A40D-ABEA-2785A67E906A}"/>
          </ac:picMkLst>
        </pc:picChg>
      </pc:sldChg>
      <pc:sldChg chg="addSp delSp modSp add mod">
        <pc:chgData name="Jason Cook" userId="6ebe3673-38a7-4e40-b49b-9fac593f6c12" providerId="ADAL" clId="{67E962D1-7EB9-4CE3-8872-D8EF9F2C9A5F}" dt="2024-10-20T21:34:24.396" v="868" actId="20577"/>
        <pc:sldMkLst>
          <pc:docMk/>
          <pc:sldMk cId="469768190" sldId="265"/>
        </pc:sldMkLst>
        <pc:spChg chg="mod">
          <ac:chgData name="Jason Cook" userId="6ebe3673-38a7-4e40-b49b-9fac593f6c12" providerId="ADAL" clId="{67E962D1-7EB9-4CE3-8872-D8EF9F2C9A5F}" dt="2024-10-20T21:33:41.646" v="848" actId="14100"/>
          <ac:spMkLst>
            <pc:docMk/>
            <pc:sldMk cId="469768190" sldId="265"/>
            <ac:spMk id="3" creationId="{2D45A339-FF86-CC91-5864-4D40A151A660}"/>
          </ac:spMkLst>
        </pc:spChg>
        <pc:spChg chg="del">
          <ac:chgData name="Jason Cook" userId="6ebe3673-38a7-4e40-b49b-9fac593f6c12" providerId="ADAL" clId="{67E962D1-7EB9-4CE3-8872-D8EF9F2C9A5F}" dt="2024-10-20T21:33:52.901" v="851" actId="478"/>
          <ac:spMkLst>
            <pc:docMk/>
            <pc:sldMk cId="469768190" sldId="265"/>
            <ac:spMk id="5" creationId="{91DE8131-C646-0D80-7A00-1A37522D7E3D}"/>
          </ac:spMkLst>
        </pc:spChg>
        <pc:spChg chg="add mod">
          <ac:chgData name="Jason Cook" userId="6ebe3673-38a7-4e40-b49b-9fac593f6c12" providerId="ADAL" clId="{67E962D1-7EB9-4CE3-8872-D8EF9F2C9A5F}" dt="2024-10-20T21:34:24.396" v="868" actId="20577"/>
          <ac:spMkLst>
            <pc:docMk/>
            <pc:sldMk cId="469768190" sldId="265"/>
            <ac:spMk id="9" creationId="{348207D9-6EA3-587A-ACE6-82E3B23EA985}"/>
          </ac:spMkLst>
        </pc:spChg>
        <pc:spChg chg="del mod">
          <ac:chgData name="Jason Cook" userId="6ebe3673-38a7-4e40-b49b-9fac593f6c12" providerId="ADAL" clId="{67E962D1-7EB9-4CE3-8872-D8EF9F2C9A5F}" dt="2024-10-20T21:33:51.321" v="850" actId="478"/>
          <ac:spMkLst>
            <pc:docMk/>
            <pc:sldMk cId="469768190" sldId="265"/>
            <ac:spMk id="11" creationId="{C8CDB175-CC52-6372-FFA9-CC1400D7DF22}"/>
          </ac:spMkLst>
        </pc:spChg>
        <pc:picChg chg="add mod">
          <ac:chgData name="Jason Cook" userId="6ebe3673-38a7-4e40-b49b-9fac593f6c12" providerId="ADAL" clId="{67E962D1-7EB9-4CE3-8872-D8EF9F2C9A5F}" dt="2024-10-20T21:33:57.865" v="853" actId="1076"/>
          <ac:picMkLst>
            <pc:docMk/>
            <pc:sldMk cId="469768190" sldId="265"/>
            <ac:picMk id="6" creationId="{7CC5581A-AD85-C42A-5D8D-5C981F8F8C5D}"/>
          </ac:picMkLst>
        </pc:picChg>
        <pc:picChg chg="add mod">
          <ac:chgData name="Jason Cook" userId="6ebe3673-38a7-4e40-b49b-9fac593f6c12" providerId="ADAL" clId="{67E962D1-7EB9-4CE3-8872-D8EF9F2C9A5F}" dt="2024-10-20T21:34:05.897" v="857" actId="1076"/>
          <ac:picMkLst>
            <pc:docMk/>
            <pc:sldMk cId="469768190" sldId="265"/>
            <ac:picMk id="8" creationId="{1F4ED2F2-FA49-66E7-09DB-DD4D1491BAF7}"/>
          </ac:picMkLst>
        </pc:picChg>
      </pc:sldChg>
      <pc:sldChg chg="addSp delSp modSp add mod ord">
        <pc:chgData name="Jason Cook" userId="6ebe3673-38a7-4e40-b49b-9fac593f6c12" providerId="ADAL" clId="{67E962D1-7EB9-4CE3-8872-D8EF9F2C9A5F}" dt="2024-10-20T21:37:11.343" v="924" actId="1076"/>
        <pc:sldMkLst>
          <pc:docMk/>
          <pc:sldMk cId="4222000651" sldId="266"/>
        </pc:sldMkLst>
        <pc:spChg chg="mod">
          <ac:chgData name="Jason Cook" userId="6ebe3673-38a7-4e40-b49b-9fac593f6c12" providerId="ADAL" clId="{67E962D1-7EB9-4CE3-8872-D8EF9F2C9A5F}" dt="2024-10-20T21:36:23.481" v="896" actId="20577"/>
          <ac:spMkLst>
            <pc:docMk/>
            <pc:sldMk cId="4222000651" sldId="266"/>
            <ac:spMk id="3" creationId="{3EBC8EF1-EE6D-D691-6F3C-8F285008E5F0}"/>
          </ac:spMkLst>
        </pc:spChg>
        <pc:spChg chg="add del mod">
          <ac:chgData name="Jason Cook" userId="6ebe3673-38a7-4e40-b49b-9fac593f6c12" providerId="ADAL" clId="{67E962D1-7EB9-4CE3-8872-D8EF9F2C9A5F}" dt="2024-10-20T21:37:07.428" v="922" actId="478"/>
          <ac:spMkLst>
            <pc:docMk/>
            <pc:sldMk cId="4222000651" sldId="266"/>
            <ac:spMk id="7" creationId="{C5DD65C4-8532-F052-8CAC-1912F2A406AF}"/>
          </ac:spMkLst>
        </pc:spChg>
        <pc:spChg chg="mod">
          <ac:chgData name="Jason Cook" userId="6ebe3673-38a7-4e40-b49b-9fac593f6c12" providerId="ADAL" clId="{67E962D1-7EB9-4CE3-8872-D8EF9F2C9A5F}" dt="2024-10-20T21:37:11.343" v="924" actId="1076"/>
          <ac:spMkLst>
            <pc:docMk/>
            <pc:sldMk cId="4222000651" sldId="266"/>
            <ac:spMk id="9" creationId="{B1B96FC6-7108-9DC4-A465-ACBCCC323A2C}"/>
          </ac:spMkLst>
        </pc:spChg>
        <pc:picChg chg="add mod">
          <ac:chgData name="Jason Cook" userId="6ebe3673-38a7-4e40-b49b-9fac593f6c12" providerId="ADAL" clId="{67E962D1-7EB9-4CE3-8872-D8EF9F2C9A5F}" dt="2024-10-20T21:37:09.157" v="923" actId="1076"/>
          <ac:picMkLst>
            <pc:docMk/>
            <pc:sldMk cId="4222000651" sldId="266"/>
            <ac:picMk id="5" creationId="{8B938ECC-8E01-6186-283C-4332023EE75D}"/>
          </ac:picMkLst>
        </pc:picChg>
        <pc:picChg chg="del">
          <ac:chgData name="Jason Cook" userId="6ebe3673-38a7-4e40-b49b-9fac593f6c12" providerId="ADAL" clId="{67E962D1-7EB9-4CE3-8872-D8EF9F2C9A5F}" dt="2024-10-20T21:36:48.224" v="915" actId="478"/>
          <ac:picMkLst>
            <pc:docMk/>
            <pc:sldMk cId="4222000651" sldId="266"/>
            <ac:picMk id="6" creationId="{90F563CC-A67D-4861-3D1B-16C1B41974E3}"/>
          </ac:picMkLst>
        </pc:picChg>
        <pc:picChg chg="del">
          <ac:chgData name="Jason Cook" userId="6ebe3673-38a7-4e40-b49b-9fac593f6c12" providerId="ADAL" clId="{67E962D1-7EB9-4CE3-8872-D8EF9F2C9A5F}" dt="2024-10-20T21:36:49.024" v="916" actId="478"/>
          <ac:picMkLst>
            <pc:docMk/>
            <pc:sldMk cId="4222000651" sldId="266"/>
            <ac:picMk id="8" creationId="{7277F124-924C-FD13-0989-E8630BF3B56C}"/>
          </ac:picMkLst>
        </pc:picChg>
      </pc:sldChg>
      <pc:sldChg chg="addSp delSp modSp add mod">
        <pc:chgData name="Jason Cook" userId="6ebe3673-38a7-4e40-b49b-9fac593f6c12" providerId="ADAL" clId="{67E962D1-7EB9-4CE3-8872-D8EF9F2C9A5F}" dt="2024-10-20T21:37:48.768" v="942" actId="1076"/>
        <pc:sldMkLst>
          <pc:docMk/>
          <pc:sldMk cId="727387432" sldId="267"/>
        </pc:sldMkLst>
        <pc:spChg chg="mod">
          <ac:chgData name="Jason Cook" userId="6ebe3673-38a7-4e40-b49b-9fac593f6c12" providerId="ADAL" clId="{67E962D1-7EB9-4CE3-8872-D8EF9F2C9A5F}" dt="2024-10-20T21:37:34.892" v="936" actId="20577"/>
          <ac:spMkLst>
            <pc:docMk/>
            <pc:sldMk cId="727387432" sldId="267"/>
            <ac:spMk id="9" creationId="{8908F3C5-03B6-2371-AC12-E011224EF230}"/>
          </ac:spMkLst>
        </pc:spChg>
        <pc:picChg chg="del">
          <ac:chgData name="Jason Cook" userId="6ebe3673-38a7-4e40-b49b-9fac593f6c12" providerId="ADAL" clId="{67E962D1-7EB9-4CE3-8872-D8EF9F2C9A5F}" dt="2024-10-20T21:37:37.236" v="937" actId="478"/>
          <ac:picMkLst>
            <pc:docMk/>
            <pc:sldMk cId="727387432" sldId="267"/>
            <ac:picMk id="5" creationId="{B211E19C-C1C2-3CCA-1F6E-2381FA1F80C9}"/>
          </ac:picMkLst>
        </pc:picChg>
        <pc:picChg chg="add mod">
          <ac:chgData name="Jason Cook" userId="6ebe3673-38a7-4e40-b49b-9fac593f6c12" providerId="ADAL" clId="{67E962D1-7EB9-4CE3-8872-D8EF9F2C9A5F}" dt="2024-10-20T21:37:48.768" v="942" actId="1076"/>
          <ac:picMkLst>
            <pc:docMk/>
            <pc:sldMk cId="727387432" sldId="267"/>
            <ac:picMk id="6" creationId="{75951B1F-53EB-BA49-7AB2-924B597B44D4}"/>
          </ac:picMkLst>
        </pc:picChg>
      </pc:sldChg>
      <pc:sldChg chg="addSp delSp modSp add mod ord">
        <pc:chgData name="Jason Cook" userId="6ebe3673-38a7-4e40-b49b-9fac593f6c12" providerId="ADAL" clId="{67E962D1-7EB9-4CE3-8872-D8EF9F2C9A5F}" dt="2024-10-20T21:39:58.986" v="984" actId="1076"/>
        <pc:sldMkLst>
          <pc:docMk/>
          <pc:sldMk cId="2407389320" sldId="268"/>
        </pc:sldMkLst>
        <pc:spChg chg="mod">
          <ac:chgData name="Jason Cook" userId="6ebe3673-38a7-4e40-b49b-9fac593f6c12" providerId="ADAL" clId="{67E962D1-7EB9-4CE3-8872-D8EF9F2C9A5F}" dt="2024-10-20T21:39:38.519" v="967" actId="20577"/>
          <ac:spMkLst>
            <pc:docMk/>
            <pc:sldMk cId="2407389320" sldId="268"/>
            <ac:spMk id="3" creationId="{B6B32EAC-4860-25AD-A286-95400734F5BC}"/>
          </ac:spMkLst>
        </pc:spChg>
        <pc:spChg chg="mod">
          <ac:chgData name="Jason Cook" userId="6ebe3673-38a7-4e40-b49b-9fac593f6c12" providerId="ADAL" clId="{67E962D1-7EB9-4CE3-8872-D8EF9F2C9A5F}" dt="2024-10-20T21:39:57.279" v="983" actId="1076"/>
          <ac:spMkLst>
            <pc:docMk/>
            <pc:sldMk cId="2407389320" sldId="268"/>
            <ac:spMk id="9" creationId="{C62B0746-259B-3D36-AC98-C037ED3D24DF}"/>
          </ac:spMkLst>
        </pc:spChg>
        <pc:picChg chg="add mod">
          <ac:chgData name="Jason Cook" userId="6ebe3673-38a7-4e40-b49b-9fac593f6c12" providerId="ADAL" clId="{67E962D1-7EB9-4CE3-8872-D8EF9F2C9A5F}" dt="2024-10-20T21:39:58.986" v="984" actId="1076"/>
          <ac:picMkLst>
            <pc:docMk/>
            <pc:sldMk cId="2407389320" sldId="268"/>
            <ac:picMk id="5" creationId="{3B498EFE-E882-4E25-085A-554DF45BF0C9}"/>
          </ac:picMkLst>
        </pc:picChg>
        <pc:picChg chg="del">
          <ac:chgData name="Jason Cook" userId="6ebe3673-38a7-4e40-b49b-9fac593f6c12" providerId="ADAL" clId="{67E962D1-7EB9-4CE3-8872-D8EF9F2C9A5F}" dt="2024-10-20T21:39:50.889" v="979" actId="478"/>
          <ac:picMkLst>
            <pc:docMk/>
            <pc:sldMk cId="2407389320" sldId="268"/>
            <ac:picMk id="6" creationId="{2E61D6C9-0222-2533-7A95-21908D039FEF}"/>
          </ac:picMkLst>
        </pc:picChg>
      </pc:sldChg>
      <pc:sldChg chg="addSp delSp modSp add mod">
        <pc:chgData name="Jason Cook" userId="6ebe3673-38a7-4e40-b49b-9fac593f6c12" providerId="ADAL" clId="{67E962D1-7EB9-4CE3-8872-D8EF9F2C9A5F}" dt="2024-10-20T21:43:21.039" v="1062" actId="1076"/>
        <pc:sldMkLst>
          <pc:docMk/>
          <pc:sldMk cId="2558662255" sldId="269"/>
        </pc:sldMkLst>
        <pc:spChg chg="add mod">
          <ac:chgData name="Jason Cook" userId="6ebe3673-38a7-4e40-b49b-9fac593f6c12" providerId="ADAL" clId="{67E962D1-7EB9-4CE3-8872-D8EF9F2C9A5F}" dt="2024-10-20T21:43:05.364" v="1050" actId="1076"/>
          <ac:spMkLst>
            <pc:docMk/>
            <pc:sldMk cId="2558662255" sldId="269"/>
            <ac:spMk id="6" creationId="{D587768A-62EE-7BE1-646D-B0A4680FF0A9}"/>
          </ac:spMkLst>
        </pc:spChg>
        <pc:spChg chg="add mod">
          <ac:chgData name="Jason Cook" userId="6ebe3673-38a7-4e40-b49b-9fac593f6c12" providerId="ADAL" clId="{67E962D1-7EB9-4CE3-8872-D8EF9F2C9A5F}" dt="2024-10-20T21:43:15.548" v="1061" actId="20577"/>
          <ac:spMkLst>
            <pc:docMk/>
            <pc:sldMk cId="2558662255" sldId="269"/>
            <ac:spMk id="7" creationId="{44E7E712-B264-2222-9C12-5713AE48786B}"/>
          </ac:spMkLst>
        </pc:spChg>
        <pc:spChg chg="mod">
          <ac:chgData name="Jason Cook" userId="6ebe3673-38a7-4e40-b49b-9fac593f6c12" providerId="ADAL" clId="{67E962D1-7EB9-4CE3-8872-D8EF9F2C9A5F}" dt="2024-10-20T21:41:01.984" v="1030" actId="20577"/>
          <ac:spMkLst>
            <pc:docMk/>
            <pc:sldMk cId="2558662255" sldId="269"/>
            <ac:spMk id="9" creationId="{3ED8ECD2-48FC-4758-7E5A-96564FD870D7}"/>
          </ac:spMkLst>
        </pc:spChg>
        <pc:spChg chg="add mod">
          <ac:chgData name="Jason Cook" userId="6ebe3673-38a7-4e40-b49b-9fac593f6c12" providerId="ADAL" clId="{67E962D1-7EB9-4CE3-8872-D8EF9F2C9A5F}" dt="2024-10-20T21:43:21.039" v="1062" actId="1076"/>
          <ac:spMkLst>
            <pc:docMk/>
            <pc:sldMk cId="2558662255" sldId="269"/>
            <ac:spMk id="10" creationId="{5B6D46AB-C8D3-D3C5-9A89-DF9B3A343026}"/>
          </ac:spMkLst>
        </pc:spChg>
        <pc:picChg chg="del">
          <ac:chgData name="Jason Cook" userId="6ebe3673-38a7-4e40-b49b-9fac593f6c12" providerId="ADAL" clId="{67E962D1-7EB9-4CE3-8872-D8EF9F2C9A5F}" dt="2024-10-20T21:41:14.772" v="1031" actId="478"/>
          <ac:picMkLst>
            <pc:docMk/>
            <pc:sldMk cId="2558662255" sldId="269"/>
            <ac:picMk id="5" creationId="{2A0CC5C4-6584-5197-C395-FA217D50A37A}"/>
          </ac:picMkLst>
        </pc:picChg>
      </pc:sldChg>
      <pc:sldChg chg="addSp delSp modSp add mod">
        <pc:chgData name="Jason Cook" userId="6ebe3673-38a7-4e40-b49b-9fac593f6c12" providerId="ADAL" clId="{67E962D1-7EB9-4CE3-8872-D8EF9F2C9A5F}" dt="2024-10-20T21:44:14.371" v="1109" actId="1076"/>
        <pc:sldMkLst>
          <pc:docMk/>
          <pc:sldMk cId="271306816" sldId="270"/>
        </pc:sldMkLst>
        <pc:spChg chg="del mod">
          <ac:chgData name="Jason Cook" userId="6ebe3673-38a7-4e40-b49b-9fac593f6c12" providerId="ADAL" clId="{67E962D1-7EB9-4CE3-8872-D8EF9F2C9A5F}" dt="2024-10-20T21:43:59.267" v="1103" actId="478"/>
          <ac:spMkLst>
            <pc:docMk/>
            <pc:sldMk cId="271306816" sldId="270"/>
            <ac:spMk id="6" creationId="{0E09CDE6-4888-4AA6-8F59-E96D1D597B52}"/>
          </ac:spMkLst>
        </pc:spChg>
        <pc:spChg chg="del">
          <ac:chgData name="Jason Cook" userId="6ebe3673-38a7-4e40-b49b-9fac593f6c12" providerId="ADAL" clId="{67E962D1-7EB9-4CE3-8872-D8EF9F2C9A5F}" dt="2024-10-20T21:44:02.630" v="1105" actId="478"/>
          <ac:spMkLst>
            <pc:docMk/>
            <pc:sldMk cId="271306816" sldId="270"/>
            <ac:spMk id="7" creationId="{83813154-5CE0-7C86-61E9-612F69D6E1D4}"/>
          </ac:spMkLst>
        </pc:spChg>
        <pc:spChg chg="mod">
          <ac:chgData name="Jason Cook" userId="6ebe3673-38a7-4e40-b49b-9fac593f6c12" providerId="ADAL" clId="{67E962D1-7EB9-4CE3-8872-D8EF9F2C9A5F}" dt="2024-10-20T21:43:55.155" v="1101" actId="20577"/>
          <ac:spMkLst>
            <pc:docMk/>
            <pc:sldMk cId="271306816" sldId="270"/>
            <ac:spMk id="9" creationId="{62ACBC79-D6F7-E1C5-3929-004652533F3D}"/>
          </ac:spMkLst>
        </pc:spChg>
        <pc:spChg chg="del">
          <ac:chgData name="Jason Cook" userId="6ebe3673-38a7-4e40-b49b-9fac593f6c12" providerId="ADAL" clId="{67E962D1-7EB9-4CE3-8872-D8EF9F2C9A5F}" dt="2024-10-20T21:44:01.176" v="1104" actId="478"/>
          <ac:spMkLst>
            <pc:docMk/>
            <pc:sldMk cId="271306816" sldId="270"/>
            <ac:spMk id="10" creationId="{CDBB4044-17FD-E55B-4262-69BA4FFC9F69}"/>
          </ac:spMkLst>
        </pc:spChg>
        <pc:picChg chg="add mod">
          <ac:chgData name="Jason Cook" userId="6ebe3673-38a7-4e40-b49b-9fac593f6c12" providerId="ADAL" clId="{67E962D1-7EB9-4CE3-8872-D8EF9F2C9A5F}" dt="2024-10-20T21:44:14.371" v="1109" actId="1076"/>
          <ac:picMkLst>
            <pc:docMk/>
            <pc:sldMk cId="271306816" sldId="270"/>
            <ac:picMk id="5" creationId="{D1EFEB66-4206-DB95-3F9D-EE063F7B812A}"/>
          </ac:picMkLst>
        </pc:picChg>
      </pc:sldChg>
      <pc:sldChg chg="addSp delSp modSp add mod">
        <pc:chgData name="Jason Cook" userId="6ebe3673-38a7-4e40-b49b-9fac593f6c12" providerId="ADAL" clId="{67E962D1-7EB9-4CE3-8872-D8EF9F2C9A5F}" dt="2024-10-20T21:45:23.225" v="1177" actId="1076"/>
        <pc:sldMkLst>
          <pc:docMk/>
          <pc:sldMk cId="2344798956" sldId="271"/>
        </pc:sldMkLst>
        <pc:spChg chg="mod">
          <ac:chgData name="Jason Cook" userId="6ebe3673-38a7-4e40-b49b-9fac593f6c12" providerId="ADAL" clId="{67E962D1-7EB9-4CE3-8872-D8EF9F2C9A5F}" dt="2024-10-20T21:45:02.656" v="1169" actId="14100"/>
          <ac:spMkLst>
            <pc:docMk/>
            <pc:sldMk cId="2344798956" sldId="271"/>
            <ac:spMk id="9" creationId="{51AD9F8F-9FCD-1622-1E45-A57CD82AD9E4}"/>
          </ac:spMkLst>
        </pc:spChg>
        <pc:picChg chg="del">
          <ac:chgData name="Jason Cook" userId="6ebe3673-38a7-4e40-b49b-9fac593f6c12" providerId="ADAL" clId="{67E962D1-7EB9-4CE3-8872-D8EF9F2C9A5F}" dt="2024-10-20T21:45:05" v="1170" actId="478"/>
          <ac:picMkLst>
            <pc:docMk/>
            <pc:sldMk cId="2344798956" sldId="271"/>
            <ac:picMk id="5" creationId="{2C8520DB-C0E2-F129-E042-82AE248D77C8}"/>
          </ac:picMkLst>
        </pc:picChg>
        <pc:picChg chg="add mod">
          <ac:chgData name="Jason Cook" userId="6ebe3673-38a7-4e40-b49b-9fac593f6c12" providerId="ADAL" clId="{67E962D1-7EB9-4CE3-8872-D8EF9F2C9A5F}" dt="2024-10-20T21:45:23.225" v="1177" actId="1076"/>
          <ac:picMkLst>
            <pc:docMk/>
            <pc:sldMk cId="2344798956" sldId="271"/>
            <ac:picMk id="6" creationId="{AE420F99-741B-E2ED-5BD6-D7C698940CC0}"/>
          </ac:picMkLst>
        </pc:picChg>
      </pc:sldChg>
      <pc:sldChg chg="addSp delSp modSp add del mod">
        <pc:chgData name="Jason Cook" userId="6ebe3673-38a7-4e40-b49b-9fac593f6c12" providerId="ADAL" clId="{67E962D1-7EB9-4CE3-8872-D8EF9F2C9A5F}" dt="2024-10-20T21:46:20.566" v="1216" actId="1076"/>
        <pc:sldMkLst>
          <pc:docMk/>
          <pc:sldMk cId="2602813408" sldId="272"/>
        </pc:sldMkLst>
        <pc:spChg chg="mod">
          <ac:chgData name="Jason Cook" userId="6ebe3673-38a7-4e40-b49b-9fac593f6c12" providerId="ADAL" clId="{67E962D1-7EB9-4CE3-8872-D8EF9F2C9A5F}" dt="2024-10-20T21:46:11.162" v="1213" actId="20577"/>
          <ac:spMkLst>
            <pc:docMk/>
            <pc:sldMk cId="2602813408" sldId="272"/>
            <ac:spMk id="9" creationId="{DC2F0053-977B-9D80-D986-00081FB96797}"/>
          </ac:spMkLst>
        </pc:spChg>
        <pc:picChg chg="add mod">
          <ac:chgData name="Jason Cook" userId="6ebe3673-38a7-4e40-b49b-9fac593f6c12" providerId="ADAL" clId="{67E962D1-7EB9-4CE3-8872-D8EF9F2C9A5F}" dt="2024-10-20T21:46:20.566" v="1216" actId="1076"/>
          <ac:picMkLst>
            <pc:docMk/>
            <pc:sldMk cId="2602813408" sldId="272"/>
            <ac:picMk id="5" creationId="{7B738AA8-6158-6337-9DE5-DF116EC16537}"/>
          </ac:picMkLst>
        </pc:picChg>
        <pc:picChg chg="del">
          <ac:chgData name="Jason Cook" userId="6ebe3673-38a7-4e40-b49b-9fac593f6c12" providerId="ADAL" clId="{67E962D1-7EB9-4CE3-8872-D8EF9F2C9A5F}" dt="2024-10-20T21:45:37.753" v="1181" actId="478"/>
          <ac:picMkLst>
            <pc:docMk/>
            <pc:sldMk cId="2602813408" sldId="272"/>
            <ac:picMk id="6" creationId="{8C1028F0-C092-09C8-D6E2-F90C42D3FBCB}"/>
          </ac:picMkLst>
        </pc:picChg>
      </pc:sldChg>
      <pc:sldChg chg="addSp delSp modSp add del mod">
        <pc:chgData name="Jason Cook" userId="6ebe3673-38a7-4e40-b49b-9fac593f6c12" providerId="ADAL" clId="{67E962D1-7EB9-4CE3-8872-D8EF9F2C9A5F}" dt="2024-10-22T17:31:07.514" v="3627" actId="47"/>
        <pc:sldMkLst>
          <pc:docMk/>
          <pc:sldMk cId="2885792235" sldId="273"/>
        </pc:sldMkLst>
        <pc:spChg chg="add del mod">
          <ac:chgData name="Jason Cook" userId="6ebe3673-38a7-4e40-b49b-9fac593f6c12" providerId="ADAL" clId="{67E962D1-7EB9-4CE3-8872-D8EF9F2C9A5F}" dt="2024-10-20T22:24:26.983" v="1283" actId="478"/>
          <ac:spMkLst>
            <pc:docMk/>
            <pc:sldMk cId="2885792235" sldId="273"/>
            <ac:spMk id="7" creationId="{F29A7274-CBC3-DC06-82CD-DC55A5360268}"/>
          </ac:spMkLst>
        </pc:spChg>
        <pc:spChg chg="mod">
          <ac:chgData name="Jason Cook" userId="6ebe3673-38a7-4e40-b49b-9fac593f6c12" providerId="ADAL" clId="{67E962D1-7EB9-4CE3-8872-D8EF9F2C9A5F}" dt="2024-10-20T22:24:13.352" v="1278" actId="20577"/>
          <ac:spMkLst>
            <pc:docMk/>
            <pc:sldMk cId="2885792235" sldId="273"/>
            <ac:spMk id="9" creationId="{0CFAC5C4-4EAD-45A2-711D-4A9CA9EA2BA9}"/>
          </ac:spMkLst>
        </pc:spChg>
        <pc:picChg chg="del">
          <ac:chgData name="Jason Cook" userId="6ebe3673-38a7-4e40-b49b-9fac593f6c12" providerId="ADAL" clId="{67E962D1-7EB9-4CE3-8872-D8EF9F2C9A5F}" dt="2024-10-20T21:46:48.343" v="1232" actId="478"/>
          <ac:picMkLst>
            <pc:docMk/>
            <pc:sldMk cId="2885792235" sldId="273"/>
            <ac:picMk id="5" creationId="{D267FFC5-CA3C-CB68-F391-B936481FCB55}"/>
          </ac:picMkLst>
        </pc:picChg>
        <pc:picChg chg="add del mod">
          <ac:chgData name="Jason Cook" userId="6ebe3673-38a7-4e40-b49b-9fac593f6c12" providerId="ADAL" clId="{67E962D1-7EB9-4CE3-8872-D8EF9F2C9A5F}" dt="2024-10-20T22:24:18.852" v="1279" actId="478"/>
          <ac:picMkLst>
            <pc:docMk/>
            <pc:sldMk cId="2885792235" sldId="273"/>
            <ac:picMk id="6" creationId="{6F54B5AF-FEF1-117F-9CD0-148D7CCF02FA}"/>
          </ac:picMkLst>
        </pc:picChg>
        <pc:picChg chg="add mod">
          <ac:chgData name="Jason Cook" userId="6ebe3673-38a7-4e40-b49b-9fac593f6c12" providerId="ADAL" clId="{67E962D1-7EB9-4CE3-8872-D8EF9F2C9A5F}" dt="2024-10-20T22:24:30.056" v="1284" actId="1076"/>
          <ac:picMkLst>
            <pc:docMk/>
            <pc:sldMk cId="2885792235" sldId="273"/>
            <ac:picMk id="10" creationId="{5A9DACCD-D947-659C-AA38-812AE2D5E195}"/>
          </ac:picMkLst>
        </pc:picChg>
      </pc:sldChg>
      <pc:sldChg chg="addSp delSp modSp add mod">
        <pc:chgData name="Jason Cook" userId="6ebe3673-38a7-4e40-b49b-9fac593f6c12" providerId="ADAL" clId="{67E962D1-7EB9-4CE3-8872-D8EF9F2C9A5F}" dt="2024-10-20T22:26:53.244" v="1291" actId="1076"/>
        <pc:sldMkLst>
          <pc:docMk/>
          <pc:sldMk cId="3084528485" sldId="274"/>
        </pc:sldMkLst>
        <pc:spChg chg="del">
          <ac:chgData name="Jason Cook" userId="6ebe3673-38a7-4e40-b49b-9fac593f6c12" providerId="ADAL" clId="{67E962D1-7EB9-4CE3-8872-D8EF9F2C9A5F}" dt="2024-10-20T22:26:44.217" v="1286" actId="478"/>
          <ac:spMkLst>
            <pc:docMk/>
            <pc:sldMk cId="3084528485" sldId="274"/>
            <ac:spMk id="7" creationId="{7516B0EC-9470-AED7-8736-76A1E04707A0}"/>
          </ac:spMkLst>
        </pc:spChg>
        <pc:picChg chg="add mod">
          <ac:chgData name="Jason Cook" userId="6ebe3673-38a7-4e40-b49b-9fac593f6c12" providerId="ADAL" clId="{67E962D1-7EB9-4CE3-8872-D8EF9F2C9A5F}" dt="2024-10-20T22:26:53.244" v="1291" actId="1076"/>
          <ac:picMkLst>
            <pc:docMk/>
            <pc:sldMk cId="3084528485" sldId="274"/>
            <ac:picMk id="5" creationId="{DE9DB4F0-10DA-0942-A894-397B58B100F3}"/>
          </ac:picMkLst>
        </pc:picChg>
        <pc:picChg chg="del">
          <ac:chgData name="Jason Cook" userId="6ebe3673-38a7-4e40-b49b-9fac593f6c12" providerId="ADAL" clId="{67E962D1-7EB9-4CE3-8872-D8EF9F2C9A5F}" dt="2024-10-20T22:26:43.141" v="1285" actId="478"/>
          <ac:picMkLst>
            <pc:docMk/>
            <pc:sldMk cId="3084528485" sldId="274"/>
            <ac:picMk id="6" creationId="{5277214A-56CC-5FDC-E19F-4C7DF60176ED}"/>
          </ac:picMkLst>
        </pc:picChg>
      </pc:sldChg>
      <pc:sldChg chg="addSp delSp modSp add mod">
        <pc:chgData name="Jason Cook" userId="6ebe3673-38a7-4e40-b49b-9fac593f6c12" providerId="ADAL" clId="{67E962D1-7EB9-4CE3-8872-D8EF9F2C9A5F}" dt="2024-10-20T22:29:33.851" v="1324"/>
        <pc:sldMkLst>
          <pc:docMk/>
          <pc:sldMk cId="291310284" sldId="275"/>
        </pc:sldMkLst>
        <pc:spChg chg="add mod">
          <ac:chgData name="Jason Cook" userId="6ebe3673-38a7-4e40-b49b-9fac593f6c12" providerId="ADAL" clId="{67E962D1-7EB9-4CE3-8872-D8EF9F2C9A5F}" dt="2024-10-20T22:29:33.851" v="1324"/>
          <ac:spMkLst>
            <pc:docMk/>
            <pc:sldMk cId="291310284" sldId="275"/>
            <ac:spMk id="8" creationId="{BAA5C879-DE71-FEEF-2507-5492E0B6E218}"/>
          </ac:spMkLst>
        </pc:spChg>
        <pc:spChg chg="mod">
          <ac:chgData name="Jason Cook" userId="6ebe3673-38a7-4e40-b49b-9fac593f6c12" providerId="ADAL" clId="{67E962D1-7EB9-4CE3-8872-D8EF9F2C9A5F}" dt="2024-10-20T22:27:31.511" v="1310" actId="20577"/>
          <ac:spMkLst>
            <pc:docMk/>
            <pc:sldMk cId="291310284" sldId="275"/>
            <ac:spMk id="9" creationId="{0F4E1991-A577-32AE-FE76-54B2404B01DE}"/>
          </ac:spMkLst>
        </pc:spChg>
        <pc:picChg chg="del">
          <ac:chgData name="Jason Cook" userId="6ebe3673-38a7-4e40-b49b-9fac593f6c12" providerId="ADAL" clId="{67E962D1-7EB9-4CE3-8872-D8EF9F2C9A5F}" dt="2024-10-20T22:27:33.312" v="1311" actId="478"/>
          <ac:picMkLst>
            <pc:docMk/>
            <pc:sldMk cId="291310284" sldId="275"/>
            <ac:picMk id="5" creationId="{B2AA97CB-6249-3416-9DB7-D1C4ADB36376}"/>
          </ac:picMkLst>
        </pc:picChg>
        <pc:picChg chg="add mod">
          <ac:chgData name="Jason Cook" userId="6ebe3673-38a7-4e40-b49b-9fac593f6c12" providerId="ADAL" clId="{67E962D1-7EB9-4CE3-8872-D8EF9F2C9A5F}" dt="2024-10-20T22:27:51.547" v="1315" actId="1076"/>
          <ac:picMkLst>
            <pc:docMk/>
            <pc:sldMk cId="291310284" sldId="275"/>
            <ac:picMk id="6" creationId="{61C1B265-BCB1-C225-A630-A2D40189F7A8}"/>
          </ac:picMkLst>
        </pc:picChg>
      </pc:sldChg>
      <pc:sldChg chg="addSp delSp modSp add mod">
        <pc:chgData name="Jason Cook" userId="6ebe3673-38a7-4e40-b49b-9fac593f6c12" providerId="ADAL" clId="{67E962D1-7EB9-4CE3-8872-D8EF9F2C9A5F}" dt="2024-10-20T22:30:26.615" v="1342" actId="1076"/>
        <pc:sldMkLst>
          <pc:docMk/>
          <pc:sldMk cId="1038423872" sldId="276"/>
        </pc:sldMkLst>
        <pc:spChg chg="mod">
          <ac:chgData name="Jason Cook" userId="6ebe3673-38a7-4e40-b49b-9fac593f6c12" providerId="ADAL" clId="{67E962D1-7EB9-4CE3-8872-D8EF9F2C9A5F}" dt="2024-10-20T22:30:26.615" v="1342" actId="1076"/>
          <ac:spMkLst>
            <pc:docMk/>
            <pc:sldMk cId="1038423872" sldId="276"/>
            <ac:spMk id="8" creationId="{2D53A1DC-75B1-0A10-5296-B31B3FFCC2E7}"/>
          </ac:spMkLst>
        </pc:spChg>
        <pc:spChg chg="mod">
          <ac:chgData name="Jason Cook" userId="6ebe3673-38a7-4e40-b49b-9fac593f6c12" providerId="ADAL" clId="{67E962D1-7EB9-4CE3-8872-D8EF9F2C9A5F}" dt="2024-10-20T22:29:48.894" v="1334" actId="20577"/>
          <ac:spMkLst>
            <pc:docMk/>
            <pc:sldMk cId="1038423872" sldId="276"/>
            <ac:spMk id="9" creationId="{22DA7FCF-E13C-3DF8-7B94-FFA0BE7A0762}"/>
          </ac:spMkLst>
        </pc:spChg>
        <pc:picChg chg="add mod">
          <ac:chgData name="Jason Cook" userId="6ebe3673-38a7-4e40-b49b-9fac593f6c12" providerId="ADAL" clId="{67E962D1-7EB9-4CE3-8872-D8EF9F2C9A5F}" dt="2024-10-20T22:30:07.056" v="1338" actId="1076"/>
          <ac:picMkLst>
            <pc:docMk/>
            <pc:sldMk cId="1038423872" sldId="276"/>
            <ac:picMk id="5" creationId="{CF8600B6-BE74-E5E7-E649-183B0E26E05B}"/>
          </ac:picMkLst>
        </pc:picChg>
        <pc:picChg chg="del">
          <ac:chgData name="Jason Cook" userId="6ebe3673-38a7-4e40-b49b-9fac593f6c12" providerId="ADAL" clId="{67E962D1-7EB9-4CE3-8872-D8EF9F2C9A5F}" dt="2024-10-20T22:30:00.372" v="1335" actId="478"/>
          <ac:picMkLst>
            <pc:docMk/>
            <pc:sldMk cId="1038423872" sldId="276"/>
            <ac:picMk id="6" creationId="{08D95E7F-EBA9-0FDF-B93E-707FD774C0F9}"/>
          </ac:picMkLst>
        </pc:picChg>
      </pc:sldChg>
      <pc:sldChg chg="addSp delSp modSp add mod ord">
        <pc:chgData name="Jason Cook" userId="6ebe3673-38a7-4e40-b49b-9fac593f6c12" providerId="ADAL" clId="{67E962D1-7EB9-4CE3-8872-D8EF9F2C9A5F}" dt="2024-10-20T22:33:21.874" v="1428" actId="20577"/>
        <pc:sldMkLst>
          <pc:docMk/>
          <pc:sldMk cId="2895364045" sldId="277"/>
        </pc:sldMkLst>
        <pc:spChg chg="mod">
          <ac:chgData name="Jason Cook" userId="6ebe3673-38a7-4e40-b49b-9fac593f6c12" providerId="ADAL" clId="{67E962D1-7EB9-4CE3-8872-D8EF9F2C9A5F}" dt="2024-10-20T22:33:21.874" v="1428" actId="20577"/>
          <ac:spMkLst>
            <pc:docMk/>
            <pc:sldMk cId="2895364045" sldId="277"/>
            <ac:spMk id="3" creationId="{EDE6680B-4FB3-337C-AA63-3D885D753928}"/>
          </ac:spMkLst>
        </pc:spChg>
        <pc:spChg chg="del">
          <ac:chgData name="Jason Cook" userId="6ebe3673-38a7-4e40-b49b-9fac593f6c12" providerId="ADAL" clId="{67E962D1-7EB9-4CE3-8872-D8EF9F2C9A5F}" dt="2024-10-20T22:31:49.037" v="1362" actId="478"/>
          <ac:spMkLst>
            <pc:docMk/>
            <pc:sldMk cId="2895364045" sldId="277"/>
            <ac:spMk id="8" creationId="{875118A6-3EE8-49E3-9385-08AC128D8816}"/>
          </ac:spMkLst>
        </pc:spChg>
        <pc:spChg chg="mod">
          <ac:chgData name="Jason Cook" userId="6ebe3673-38a7-4e40-b49b-9fac593f6c12" providerId="ADAL" clId="{67E962D1-7EB9-4CE3-8872-D8EF9F2C9A5F}" dt="2024-10-20T22:32:07.206" v="1380" actId="20577"/>
          <ac:spMkLst>
            <pc:docMk/>
            <pc:sldMk cId="2895364045" sldId="277"/>
            <ac:spMk id="9" creationId="{EE28D4C7-406F-740E-1DC3-BF9707F022A5}"/>
          </ac:spMkLst>
        </pc:spChg>
        <pc:picChg chg="del">
          <ac:chgData name="Jason Cook" userId="6ebe3673-38a7-4e40-b49b-9fac593f6c12" providerId="ADAL" clId="{67E962D1-7EB9-4CE3-8872-D8EF9F2C9A5F}" dt="2024-10-20T22:30:59.210" v="1346" actId="478"/>
          <ac:picMkLst>
            <pc:docMk/>
            <pc:sldMk cId="2895364045" sldId="277"/>
            <ac:picMk id="5" creationId="{7DF9C9A8-7113-E5FE-E282-85E764873BC4}"/>
          </ac:picMkLst>
        </pc:picChg>
        <pc:picChg chg="add mod">
          <ac:chgData name="Jason Cook" userId="6ebe3673-38a7-4e40-b49b-9fac593f6c12" providerId="ADAL" clId="{67E962D1-7EB9-4CE3-8872-D8EF9F2C9A5F}" dt="2024-10-20T22:32:15.322" v="1383" actId="1076"/>
          <ac:picMkLst>
            <pc:docMk/>
            <pc:sldMk cId="2895364045" sldId="277"/>
            <ac:picMk id="6" creationId="{F07338FC-3801-CF0B-0376-221D8FB26C73}"/>
          </ac:picMkLst>
        </pc:picChg>
      </pc:sldChg>
      <pc:sldChg chg="addSp delSp modSp add mod">
        <pc:chgData name="Jason Cook" userId="6ebe3673-38a7-4e40-b49b-9fac593f6c12" providerId="ADAL" clId="{67E962D1-7EB9-4CE3-8872-D8EF9F2C9A5F}" dt="2024-10-20T22:33:27.070" v="1429"/>
        <pc:sldMkLst>
          <pc:docMk/>
          <pc:sldMk cId="806701628" sldId="278"/>
        </pc:sldMkLst>
        <pc:spChg chg="mod">
          <ac:chgData name="Jason Cook" userId="6ebe3673-38a7-4e40-b49b-9fac593f6c12" providerId="ADAL" clId="{67E962D1-7EB9-4CE3-8872-D8EF9F2C9A5F}" dt="2024-10-20T22:33:27.070" v="1429"/>
          <ac:spMkLst>
            <pc:docMk/>
            <pc:sldMk cId="806701628" sldId="278"/>
            <ac:spMk id="3" creationId="{73A6F01E-12BA-4B78-4D8A-1EEB812842E5}"/>
          </ac:spMkLst>
        </pc:spChg>
        <pc:spChg chg="mod">
          <ac:chgData name="Jason Cook" userId="6ebe3673-38a7-4e40-b49b-9fac593f6c12" providerId="ADAL" clId="{67E962D1-7EB9-4CE3-8872-D8EF9F2C9A5F}" dt="2024-10-20T22:32:38.402" v="1401" actId="20577"/>
          <ac:spMkLst>
            <pc:docMk/>
            <pc:sldMk cId="806701628" sldId="278"/>
            <ac:spMk id="9" creationId="{BF39706B-AC1D-1E8A-D521-6F6D27C1A147}"/>
          </ac:spMkLst>
        </pc:spChg>
        <pc:picChg chg="add mod">
          <ac:chgData name="Jason Cook" userId="6ebe3673-38a7-4e40-b49b-9fac593f6c12" providerId="ADAL" clId="{67E962D1-7EB9-4CE3-8872-D8EF9F2C9A5F}" dt="2024-10-20T22:32:44.371" v="1404" actId="1076"/>
          <ac:picMkLst>
            <pc:docMk/>
            <pc:sldMk cId="806701628" sldId="278"/>
            <ac:picMk id="5" creationId="{218AA971-8ABC-C60F-5742-5F172FD84A35}"/>
          </ac:picMkLst>
        </pc:picChg>
        <pc:picChg chg="del">
          <ac:chgData name="Jason Cook" userId="6ebe3673-38a7-4e40-b49b-9fac593f6c12" providerId="ADAL" clId="{67E962D1-7EB9-4CE3-8872-D8EF9F2C9A5F}" dt="2024-10-20T22:32:40.538" v="1402" actId="478"/>
          <ac:picMkLst>
            <pc:docMk/>
            <pc:sldMk cId="806701628" sldId="278"/>
            <ac:picMk id="6" creationId="{1FFD7681-9403-33B4-07BC-7848CF67E094}"/>
          </ac:picMkLst>
        </pc:picChg>
      </pc:sldChg>
      <pc:sldChg chg="addSp delSp modSp mod ord modNotesTx">
        <pc:chgData name="Jason Cook" userId="6ebe3673-38a7-4e40-b49b-9fac593f6c12" providerId="ADAL" clId="{67E962D1-7EB9-4CE3-8872-D8EF9F2C9A5F}" dt="2024-10-20T20:30:22.665" v="529" actId="20577"/>
        <pc:sldMkLst>
          <pc:docMk/>
          <pc:sldMk cId="1656131379" sldId="279"/>
        </pc:sldMkLst>
        <pc:spChg chg="add mod">
          <ac:chgData name="Jason Cook" userId="6ebe3673-38a7-4e40-b49b-9fac593f6c12" providerId="ADAL" clId="{67E962D1-7EB9-4CE3-8872-D8EF9F2C9A5F}" dt="2024-10-18T19:47:35.331" v="400" actId="1076"/>
          <ac:spMkLst>
            <pc:docMk/>
            <pc:sldMk cId="1656131379" sldId="279"/>
            <ac:spMk id="2" creationId="{4CC41FDF-B072-4BEA-F659-3DC5C1989CB7}"/>
          </ac:spMkLst>
        </pc:spChg>
        <pc:spChg chg="del mod">
          <ac:chgData name="Jason Cook" userId="6ebe3673-38a7-4e40-b49b-9fac593f6c12" providerId="ADAL" clId="{67E962D1-7EB9-4CE3-8872-D8EF9F2C9A5F}" dt="2024-10-18T17:04:13.264" v="289" actId="478"/>
          <ac:spMkLst>
            <pc:docMk/>
            <pc:sldMk cId="1656131379" sldId="279"/>
            <ac:spMk id="14" creationId="{34B655BA-10A4-4A57-89DB-CFFBE1CA1E33}"/>
          </ac:spMkLst>
        </pc:spChg>
        <pc:spChg chg="mod">
          <ac:chgData name="Jason Cook" userId="6ebe3673-38a7-4e40-b49b-9fac593f6c12" providerId="ADAL" clId="{67E962D1-7EB9-4CE3-8872-D8EF9F2C9A5F}" dt="2024-10-20T20:30:22.665" v="529" actId="20577"/>
          <ac:spMkLst>
            <pc:docMk/>
            <pc:sldMk cId="1656131379" sldId="279"/>
            <ac:spMk id="17" creationId="{34B655BA-10A4-4A57-89DB-CFFBE1CA1E33}"/>
          </ac:spMkLst>
        </pc:spChg>
        <pc:spChg chg="del">
          <ac:chgData name="Jason Cook" userId="6ebe3673-38a7-4e40-b49b-9fac593f6c12" providerId="ADAL" clId="{67E962D1-7EB9-4CE3-8872-D8EF9F2C9A5F}" dt="2024-10-18T17:04:17.230" v="292" actId="478"/>
          <ac:spMkLst>
            <pc:docMk/>
            <pc:sldMk cId="1656131379" sldId="279"/>
            <ac:spMk id="18" creationId="{00000000-0000-0000-0000-000000000000}"/>
          </ac:spMkLst>
        </pc:spChg>
        <pc:spChg chg="del">
          <ac:chgData name="Jason Cook" userId="6ebe3673-38a7-4e40-b49b-9fac593f6c12" providerId="ADAL" clId="{67E962D1-7EB9-4CE3-8872-D8EF9F2C9A5F}" dt="2024-10-18T17:04:23.275" v="296" actId="478"/>
          <ac:spMkLst>
            <pc:docMk/>
            <pc:sldMk cId="1656131379" sldId="279"/>
            <ac:spMk id="19" creationId="{00000000-0000-0000-0000-000000000000}"/>
          </ac:spMkLst>
        </pc:spChg>
        <pc:spChg chg="del">
          <ac:chgData name="Jason Cook" userId="6ebe3673-38a7-4e40-b49b-9fac593f6c12" providerId="ADAL" clId="{67E962D1-7EB9-4CE3-8872-D8EF9F2C9A5F}" dt="2024-10-18T17:04:35.215" v="300" actId="478"/>
          <ac:spMkLst>
            <pc:docMk/>
            <pc:sldMk cId="1656131379" sldId="279"/>
            <ac:spMk id="21" creationId="{00000000-0000-0000-0000-000000000000}"/>
          </ac:spMkLst>
        </pc:spChg>
        <pc:spChg chg="del">
          <ac:chgData name="Jason Cook" userId="6ebe3673-38a7-4e40-b49b-9fac593f6c12" providerId="ADAL" clId="{67E962D1-7EB9-4CE3-8872-D8EF9F2C9A5F}" dt="2024-10-18T17:04:21.791" v="295" actId="478"/>
          <ac:spMkLst>
            <pc:docMk/>
            <pc:sldMk cId="1656131379" sldId="279"/>
            <ac:spMk id="25" creationId="{00000000-0000-0000-0000-000000000000}"/>
          </ac:spMkLst>
        </pc:spChg>
        <pc:spChg chg="add del">
          <ac:chgData name="Jason Cook" userId="6ebe3673-38a7-4e40-b49b-9fac593f6c12" providerId="ADAL" clId="{67E962D1-7EB9-4CE3-8872-D8EF9F2C9A5F}" dt="2024-10-18T17:04:14.879" v="290" actId="478"/>
          <ac:spMkLst>
            <pc:docMk/>
            <pc:sldMk cId="1656131379" sldId="279"/>
            <ac:spMk id="28" creationId="{00000000-0000-0000-0000-000000000000}"/>
          </ac:spMkLst>
        </pc:spChg>
        <pc:spChg chg="del">
          <ac:chgData name="Jason Cook" userId="6ebe3673-38a7-4e40-b49b-9fac593f6c12" providerId="ADAL" clId="{67E962D1-7EB9-4CE3-8872-D8EF9F2C9A5F}" dt="2024-10-18T17:04:19.840" v="293" actId="478"/>
          <ac:spMkLst>
            <pc:docMk/>
            <pc:sldMk cId="1656131379" sldId="279"/>
            <ac:spMk id="29" creationId="{00000000-0000-0000-0000-000000000000}"/>
          </ac:spMkLst>
        </pc:spChg>
        <pc:spChg chg="del">
          <ac:chgData name="Jason Cook" userId="6ebe3673-38a7-4e40-b49b-9fac593f6c12" providerId="ADAL" clId="{67E962D1-7EB9-4CE3-8872-D8EF9F2C9A5F}" dt="2024-10-18T17:04:32.425" v="298" actId="478"/>
          <ac:spMkLst>
            <pc:docMk/>
            <pc:sldMk cId="1656131379" sldId="279"/>
            <ac:spMk id="31" creationId="{00000000-0000-0000-0000-000000000000}"/>
          </ac:spMkLst>
        </pc:spChg>
        <pc:spChg chg="del mod">
          <ac:chgData name="Jason Cook" userId="6ebe3673-38a7-4e40-b49b-9fac593f6c12" providerId="ADAL" clId="{67E962D1-7EB9-4CE3-8872-D8EF9F2C9A5F}" dt="2024-10-18T17:04:27.759" v="297" actId="478"/>
          <ac:spMkLst>
            <pc:docMk/>
            <pc:sldMk cId="1656131379" sldId="279"/>
            <ac:spMk id="45" creationId="{34B655BA-10A4-4A57-89DB-CFFBE1CA1E33}"/>
          </ac:spMkLst>
        </pc:spChg>
        <pc:spChg chg="del">
          <ac:chgData name="Jason Cook" userId="6ebe3673-38a7-4e40-b49b-9fac593f6c12" providerId="ADAL" clId="{67E962D1-7EB9-4CE3-8872-D8EF9F2C9A5F}" dt="2024-10-18T17:04:37.195" v="301" actId="478"/>
          <ac:spMkLst>
            <pc:docMk/>
            <pc:sldMk cId="1656131379" sldId="279"/>
            <ac:spMk id="46" creationId="{34B655BA-10A4-4A57-89DB-CFFBE1CA1E33}"/>
          </ac:spMkLst>
        </pc:spChg>
        <pc:picChg chg="del">
          <ac:chgData name="Jason Cook" userId="6ebe3673-38a7-4e40-b49b-9fac593f6c12" providerId="ADAL" clId="{67E962D1-7EB9-4CE3-8872-D8EF9F2C9A5F}" dt="2024-10-18T17:04:15.631" v="291" actId="478"/>
          <ac:picMkLst>
            <pc:docMk/>
            <pc:sldMk cId="1656131379" sldId="279"/>
            <ac:picMk id="24" creationId="{00000000-0000-0000-0000-000000000000}"/>
          </ac:picMkLst>
        </pc:picChg>
        <pc:picChg chg="del">
          <ac:chgData name="Jason Cook" userId="6ebe3673-38a7-4e40-b49b-9fac593f6c12" providerId="ADAL" clId="{67E962D1-7EB9-4CE3-8872-D8EF9F2C9A5F}" dt="2024-10-18T17:04:33.800" v="299" actId="478"/>
          <ac:picMkLst>
            <pc:docMk/>
            <pc:sldMk cId="1656131379" sldId="279"/>
            <ac:picMk id="26" creationId="{00000000-0000-0000-0000-000000000000}"/>
          </ac:picMkLst>
        </pc:picChg>
        <pc:picChg chg="add">
          <ac:chgData name="Jason Cook" userId="6ebe3673-38a7-4e40-b49b-9fac593f6c12" providerId="ADAL" clId="{67E962D1-7EB9-4CE3-8872-D8EF9F2C9A5F}" dt="2024-10-18T17:03:48.119" v="285"/>
          <ac:picMkLst>
            <pc:docMk/>
            <pc:sldMk cId="1656131379" sldId="279"/>
            <ac:picMk id="1026" creationId="{FBC1FAF5-418E-58CE-5C4A-F94BFE3841C4}"/>
          </ac:picMkLst>
        </pc:picChg>
      </pc:sldChg>
      <pc:sldChg chg="addSp delSp modSp add mod">
        <pc:chgData name="Jason Cook" userId="6ebe3673-38a7-4e40-b49b-9fac593f6c12" providerId="ADAL" clId="{67E962D1-7EB9-4CE3-8872-D8EF9F2C9A5F}" dt="2024-10-20T22:33:31.505" v="1430"/>
        <pc:sldMkLst>
          <pc:docMk/>
          <pc:sldMk cId="1693203029" sldId="280"/>
        </pc:sldMkLst>
        <pc:spChg chg="mod">
          <ac:chgData name="Jason Cook" userId="6ebe3673-38a7-4e40-b49b-9fac593f6c12" providerId="ADAL" clId="{67E962D1-7EB9-4CE3-8872-D8EF9F2C9A5F}" dt="2024-10-20T22:33:31.505" v="1430"/>
          <ac:spMkLst>
            <pc:docMk/>
            <pc:sldMk cId="1693203029" sldId="280"/>
            <ac:spMk id="3" creationId="{1DE5D476-1FFB-7DC2-4D6A-F8D22BDB1AB3}"/>
          </ac:spMkLst>
        </pc:spChg>
        <pc:picChg chg="del">
          <ac:chgData name="Jason Cook" userId="6ebe3673-38a7-4e40-b49b-9fac593f6c12" providerId="ADAL" clId="{67E962D1-7EB9-4CE3-8872-D8EF9F2C9A5F}" dt="2024-10-20T22:32:58.210" v="1406" actId="478"/>
          <ac:picMkLst>
            <pc:docMk/>
            <pc:sldMk cId="1693203029" sldId="280"/>
            <ac:picMk id="5" creationId="{C2642060-9FEA-F506-D39E-9ABA5CC8E581}"/>
          </ac:picMkLst>
        </pc:picChg>
        <pc:picChg chg="add mod">
          <ac:chgData name="Jason Cook" userId="6ebe3673-38a7-4e40-b49b-9fac593f6c12" providerId="ADAL" clId="{67E962D1-7EB9-4CE3-8872-D8EF9F2C9A5F}" dt="2024-10-20T22:33:04.645" v="1409" actId="1076"/>
          <ac:picMkLst>
            <pc:docMk/>
            <pc:sldMk cId="1693203029" sldId="280"/>
            <ac:picMk id="6" creationId="{76AAEC6C-3B26-1D21-A095-8663F2154F7F}"/>
          </ac:picMkLst>
        </pc:picChg>
      </pc:sldChg>
      <pc:sldChg chg="addSp delSp modSp add mod">
        <pc:chgData name="Jason Cook" userId="6ebe3673-38a7-4e40-b49b-9fac593f6c12" providerId="ADAL" clId="{67E962D1-7EB9-4CE3-8872-D8EF9F2C9A5F}" dt="2024-10-20T22:34:09.230" v="1448" actId="1076"/>
        <pc:sldMkLst>
          <pc:docMk/>
          <pc:sldMk cId="1527901787" sldId="281"/>
        </pc:sldMkLst>
        <pc:spChg chg="mod">
          <ac:chgData name="Jason Cook" userId="6ebe3673-38a7-4e40-b49b-9fac593f6c12" providerId="ADAL" clId="{67E962D1-7EB9-4CE3-8872-D8EF9F2C9A5F}" dt="2024-10-20T22:33:35.249" v="1431"/>
          <ac:spMkLst>
            <pc:docMk/>
            <pc:sldMk cId="1527901787" sldId="281"/>
            <ac:spMk id="3" creationId="{25420B57-A3DD-511D-AFE9-933EDB5B6522}"/>
          </ac:spMkLst>
        </pc:spChg>
        <pc:spChg chg="mod">
          <ac:chgData name="Jason Cook" userId="6ebe3673-38a7-4e40-b49b-9fac593f6c12" providerId="ADAL" clId="{67E962D1-7EB9-4CE3-8872-D8EF9F2C9A5F}" dt="2024-10-20T22:33:58.944" v="1444" actId="20577"/>
          <ac:spMkLst>
            <pc:docMk/>
            <pc:sldMk cId="1527901787" sldId="281"/>
            <ac:spMk id="9" creationId="{9EF5978A-F76C-03FF-7EBA-24153758A644}"/>
          </ac:spMkLst>
        </pc:spChg>
        <pc:picChg chg="add mod">
          <ac:chgData name="Jason Cook" userId="6ebe3673-38a7-4e40-b49b-9fac593f6c12" providerId="ADAL" clId="{67E962D1-7EB9-4CE3-8872-D8EF9F2C9A5F}" dt="2024-10-20T22:34:09.230" v="1448" actId="1076"/>
          <ac:picMkLst>
            <pc:docMk/>
            <pc:sldMk cId="1527901787" sldId="281"/>
            <ac:picMk id="5" creationId="{A15F336D-58AB-F4D3-BD8E-2968B87E17E3}"/>
          </ac:picMkLst>
        </pc:picChg>
        <pc:picChg chg="del">
          <ac:chgData name="Jason Cook" userId="6ebe3673-38a7-4e40-b49b-9fac593f6c12" providerId="ADAL" clId="{67E962D1-7EB9-4CE3-8872-D8EF9F2C9A5F}" dt="2024-10-20T22:34:00.609" v="1445" actId="478"/>
          <ac:picMkLst>
            <pc:docMk/>
            <pc:sldMk cId="1527901787" sldId="281"/>
            <ac:picMk id="6" creationId="{EACF9B2E-6CD4-1CA7-8A39-4F2BB73A6D8B}"/>
          </ac:picMkLst>
        </pc:picChg>
      </pc:sldChg>
      <pc:sldChg chg="addSp delSp modSp add mod">
        <pc:chgData name="Jason Cook" userId="6ebe3673-38a7-4e40-b49b-9fac593f6c12" providerId="ADAL" clId="{67E962D1-7EB9-4CE3-8872-D8EF9F2C9A5F}" dt="2024-10-20T22:34:21.845" v="1452" actId="1076"/>
        <pc:sldMkLst>
          <pc:docMk/>
          <pc:sldMk cId="329261355" sldId="282"/>
        </pc:sldMkLst>
        <pc:picChg chg="del">
          <ac:chgData name="Jason Cook" userId="6ebe3673-38a7-4e40-b49b-9fac593f6c12" providerId="ADAL" clId="{67E962D1-7EB9-4CE3-8872-D8EF9F2C9A5F}" dt="2024-10-20T22:34:20.026" v="1451" actId="478"/>
          <ac:picMkLst>
            <pc:docMk/>
            <pc:sldMk cId="329261355" sldId="282"/>
            <ac:picMk id="5" creationId="{7B67418C-4142-B8ED-0FF9-B316B0D1D19A}"/>
          </ac:picMkLst>
        </pc:picChg>
        <pc:picChg chg="add mod">
          <ac:chgData name="Jason Cook" userId="6ebe3673-38a7-4e40-b49b-9fac593f6c12" providerId="ADAL" clId="{67E962D1-7EB9-4CE3-8872-D8EF9F2C9A5F}" dt="2024-10-20T22:34:21.845" v="1452" actId="1076"/>
          <ac:picMkLst>
            <pc:docMk/>
            <pc:sldMk cId="329261355" sldId="282"/>
            <ac:picMk id="6" creationId="{28845DDB-73AB-F594-DA03-972157C8A570}"/>
          </ac:picMkLst>
        </pc:picChg>
      </pc:sldChg>
      <pc:sldChg chg="addSp delSp modSp add mod">
        <pc:chgData name="Jason Cook" userId="6ebe3673-38a7-4e40-b49b-9fac593f6c12" providerId="ADAL" clId="{67E962D1-7EB9-4CE3-8872-D8EF9F2C9A5F}" dt="2024-10-20T22:34:39.289" v="1457" actId="1076"/>
        <pc:sldMkLst>
          <pc:docMk/>
          <pc:sldMk cId="2681167915" sldId="283"/>
        </pc:sldMkLst>
        <pc:picChg chg="add mod">
          <ac:chgData name="Jason Cook" userId="6ebe3673-38a7-4e40-b49b-9fac593f6c12" providerId="ADAL" clId="{67E962D1-7EB9-4CE3-8872-D8EF9F2C9A5F}" dt="2024-10-20T22:34:39.289" v="1457" actId="1076"/>
          <ac:picMkLst>
            <pc:docMk/>
            <pc:sldMk cId="2681167915" sldId="283"/>
            <ac:picMk id="5" creationId="{EAE482C3-B8DE-9D49-E404-03716CEB5163}"/>
          </ac:picMkLst>
        </pc:picChg>
        <pc:picChg chg="del">
          <ac:chgData name="Jason Cook" userId="6ebe3673-38a7-4e40-b49b-9fac593f6c12" providerId="ADAL" clId="{67E962D1-7EB9-4CE3-8872-D8EF9F2C9A5F}" dt="2024-10-20T22:34:33.281" v="1454" actId="478"/>
          <ac:picMkLst>
            <pc:docMk/>
            <pc:sldMk cId="2681167915" sldId="283"/>
            <ac:picMk id="6" creationId="{FA4023AA-5C21-A46E-D087-53BC04E7F2C3}"/>
          </ac:picMkLst>
        </pc:picChg>
      </pc:sldChg>
      <pc:sldChg chg="addSp delSp modSp add mod ord">
        <pc:chgData name="Jason Cook" userId="6ebe3673-38a7-4e40-b49b-9fac593f6c12" providerId="ADAL" clId="{67E962D1-7EB9-4CE3-8872-D8EF9F2C9A5F}" dt="2024-10-21T18:17:44.053" v="2760" actId="1076"/>
        <pc:sldMkLst>
          <pc:docMk/>
          <pc:sldMk cId="3057686296" sldId="284"/>
        </pc:sldMkLst>
        <pc:spChg chg="mod">
          <ac:chgData name="Jason Cook" userId="6ebe3673-38a7-4e40-b49b-9fac593f6c12" providerId="ADAL" clId="{67E962D1-7EB9-4CE3-8872-D8EF9F2C9A5F}" dt="2024-10-20T22:39:28.346" v="1504" actId="14100"/>
          <ac:spMkLst>
            <pc:docMk/>
            <pc:sldMk cId="3057686296" sldId="284"/>
            <ac:spMk id="3" creationId="{CD31C233-ED6A-07A6-6AC8-D7A9E08C9C78}"/>
          </ac:spMkLst>
        </pc:spChg>
        <pc:spChg chg="mod">
          <ac:chgData name="Jason Cook" userId="6ebe3673-38a7-4e40-b49b-9fac593f6c12" providerId="ADAL" clId="{67E962D1-7EB9-4CE3-8872-D8EF9F2C9A5F}" dt="2024-10-21T15:34:41.235" v="1523" actId="20577"/>
          <ac:spMkLst>
            <pc:docMk/>
            <pc:sldMk cId="3057686296" sldId="284"/>
            <ac:spMk id="9" creationId="{7530F7C1-CB65-B881-003C-44ECBAE09CE2}"/>
          </ac:spMkLst>
        </pc:spChg>
        <pc:picChg chg="del">
          <ac:chgData name="Jason Cook" userId="6ebe3673-38a7-4e40-b49b-9fac593f6c12" providerId="ADAL" clId="{67E962D1-7EB9-4CE3-8872-D8EF9F2C9A5F}" dt="2024-10-20T22:37:23.920" v="1463" actId="478"/>
          <ac:picMkLst>
            <pc:docMk/>
            <pc:sldMk cId="3057686296" sldId="284"/>
            <ac:picMk id="5" creationId="{DDDEFC7E-4671-B4ED-12F9-27E1B6D7ADCB}"/>
          </ac:picMkLst>
        </pc:picChg>
        <pc:picChg chg="add del mod">
          <ac:chgData name="Jason Cook" userId="6ebe3673-38a7-4e40-b49b-9fac593f6c12" providerId="ADAL" clId="{67E962D1-7EB9-4CE3-8872-D8EF9F2C9A5F}" dt="2024-10-21T15:34:43.898" v="1524" actId="478"/>
          <ac:picMkLst>
            <pc:docMk/>
            <pc:sldMk cId="3057686296" sldId="284"/>
            <ac:picMk id="6" creationId="{EFC4E1C1-A38E-38A3-6569-18C0CCC28124}"/>
          </ac:picMkLst>
        </pc:picChg>
        <pc:picChg chg="add mod">
          <ac:chgData name="Jason Cook" userId="6ebe3673-38a7-4e40-b49b-9fac593f6c12" providerId="ADAL" clId="{67E962D1-7EB9-4CE3-8872-D8EF9F2C9A5F}" dt="2024-10-21T15:34:49.933" v="1527" actId="1076"/>
          <ac:picMkLst>
            <pc:docMk/>
            <pc:sldMk cId="3057686296" sldId="284"/>
            <ac:picMk id="8" creationId="{F9B0A798-253F-4E87-2CDE-B756028DAD19}"/>
          </ac:picMkLst>
        </pc:picChg>
        <pc:picChg chg="add mod">
          <ac:chgData name="Jason Cook" userId="6ebe3673-38a7-4e40-b49b-9fac593f6c12" providerId="ADAL" clId="{67E962D1-7EB9-4CE3-8872-D8EF9F2C9A5F}" dt="2024-10-21T18:17:44.053" v="2760" actId="1076"/>
          <ac:picMkLst>
            <pc:docMk/>
            <pc:sldMk cId="3057686296" sldId="284"/>
            <ac:picMk id="11" creationId="{579D58EC-E1CD-7ED2-DAE7-30028206B070}"/>
          </ac:picMkLst>
        </pc:picChg>
      </pc:sldChg>
      <pc:sldChg chg="addSp delSp modSp add mod">
        <pc:chgData name="Jason Cook" userId="6ebe3673-38a7-4e40-b49b-9fac593f6c12" providerId="ADAL" clId="{67E962D1-7EB9-4CE3-8872-D8EF9F2C9A5F}" dt="2024-10-21T15:35:41.607" v="1552" actId="1076"/>
        <pc:sldMkLst>
          <pc:docMk/>
          <pc:sldMk cId="3037942938" sldId="285"/>
        </pc:sldMkLst>
        <pc:spChg chg="mod">
          <ac:chgData name="Jason Cook" userId="6ebe3673-38a7-4e40-b49b-9fac593f6c12" providerId="ADAL" clId="{67E962D1-7EB9-4CE3-8872-D8EF9F2C9A5F}" dt="2024-10-21T15:35:12.354" v="1544" actId="20577"/>
          <ac:spMkLst>
            <pc:docMk/>
            <pc:sldMk cId="3037942938" sldId="285"/>
            <ac:spMk id="9" creationId="{7C53028C-73CA-1053-7FE5-9ED0F71585CC}"/>
          </ac:spMkLst>
        </pc:spChg>
        <pc:picChg chg="add mod">
          <ac:chgData name="Jason Cook" userId="6ebe3673-38a7-4e40-b49b-9fac593f6c12" providerId="ADAL" clId="{67E962D1-7EB9-4CE3-8872-D8EF9F2C9A5F}" dt="2024-10-21T15:35:39.367" v="1551" actId="1076"/>
          <ac:picMkLst>
            <pc:docMk/>
            <pc:sldMk cId="3037942938" sldId="285"/>
            <ac:picMk id="5" creationId="{F4AF482A-40B3-FEBB-870D-9F7CBA65F85A}"/>
          </ac:picMkLst>
        </pc:picChg>
        <pc:picChg chg="add mod">
          <ac:chgData name="Jason Cook" userId="6ebe3673-38a7-4e40-b49b-9fac593f6c12" providerId="ADAL" clId="{67E962D1-7EB9-4CE3-8872-D8EF9F2C9A5F}" dt="2024-10-21T15:35:41.607" v="1552" actId="1076"/>
          <ac:picMkLst>
            <pc:docMk/>
            <pc:sldMk cId="3037942938" sldId="285"/>
            <ac:picMk id="7" creationId="{C1D9A8C0-3136-A978-7045-2AD17CDE949F}"/>
          </ac:picMkLst>
        </pc:picChg>
        <pc:picChg chg="del">
          <ac:chgData name="Jason Cook" userId="6ebe3673-38a7-4e40-b49b-9fac593f6c12" providerId="ADAL" clId="{67E962D1-7EB9-4CE3-8872-D8EF9F2C9A5F}" dt="2024-10-21T15:35:03.882" v="1533" actId="478"/>
          <ac:picMkLst>
            <pc:docMk/>
            <pc:sldMk cId="3037942938" sldId="285"/>
            <ac:picMk id="8" creationId="{5540B0E3-604C-03CA-C326-F2CCBA86F48B}"/>
          </ac:picMkLst>
        </pc:picChg>
      </pc:sldChg>
      <pc:sldChg chg="addSp delSp modSp add mod">
        <pc:chgData name="Jason Cook" userId="6ebe3673-38a7-4e40-b49b-9fac593f6c12" providerId="ADAL" clId="{67E962D1-7EB9-4CE3-8872-D8EF9F2C9A5F}" dt="2024-10-21T15:44:52.772" v="1656" actId="478"/>
        <pc:sldMkLst>
          <pc:docMk/>
          <pc:sldMk cId="2709735626" sldId="286"/>
        </pc:sldMkLst>
        <pc:spChg chg="add del mod">
          <ac:chgData name="Jason Cook" userId="6ebe3673-38a7-4e40-b49b-9fac593f6c12" providerId="ADAL" clId="{67E962D1-7EB9-4CE3-8872-D8EF9F2C9A5F}" dt="2024-10-21T15:44:52.772" v="1656" actId="478"/>
          <ac:spMkLst>
            <pc:docMk/>
            <pc:sldMk cId="2709735626" sldId="286"/>
            <ac:spMk id="8" creationId="{63A0B27C-3049-6184-E3A9-AB1F1C9DDF5A}"/>
          </ac:spMkLst>
        </pc:spChg>
        <pc:spChg chg="mod">
          <ac:chgData name="Jason Cook" userId="6ebe3673-38a7-4e40-b49b-9fac593f6c12" providerId="ADAL" clId="{67E962D1-7EB9-4CE3-8872-D8EF9F2C9A5F}" dt="2024-10-21T15:36:08.551" v="1568" actId="20577"/>
          <ac:spMkLst>
            <pc:docMk/>
            <pc:sldMk cId="2709735626" sldId="286"/>
            <ac:spMk id="9" creationId="{72B87E17-5639-8C7E-DD5C-08F9161733E7}"/>
          </ac:spMkLst>
        </pc:spChg>
        <pc:picChg chg="del">
          <ac:chgData name="Jason Cook" userId="6ebe3673-38a7-4e40-b49b-9fac593f6c12" providerId="ADAL" clId="{67E962D1-7EB9-4CE3-8872-D8EF9F2C9A5F}" dt="2024-10-21T15:36:16.822" v="1569" actId="478"/>
          <ac:picMkLst>
            <pc:docMk/>
            <pc:sldMk cId="2709735626" sldId="286"/>
            <ac:picMk id="5" creationId="{144C74EE-192F-E399-B898-76F81289F3F8}"/>
          </ac:picMkLst>
        </pc:picChg>
        <pc:picChg chg="add mod">
          <ac:chgData name="Jason Cook" userId="6ebe3673-38a7-4e40-b49b-9fac593f6c12" providerId="ADAL" clId="{67E962D1-7EB9-4CE3-8872-D8EF9F2C9A5F}" dt="2024-10-21T15:39:43.149" v="1574" actId="1076"/>
          <ac:picMkLst>
            <pc:docMk/>
            <pc:sldMk cId="2709735626" sldId="286"/>
            <ac:picMk id="6" creationId="{E2CD4902-76D4-A770-5FF5-5703179741A9}"/>
          </ac:picMkLst>
        </pc:picChg>
        <pc:picChg chg="del">
          <ac:chgData name="Jason Cook" userId="6ebe3673-38a7-4e40-b49b-9fac593f6c12" providerId="ADAL" clId="{67E962D1-7EB9-4CE3-8872-D8EF9F2C9A5F}" dt="2024-10-21T15:36:17.654" v="1570" actId="478"/>
          <ac:picMkLst>
            <pc:docMk/>
            <pc:sldMk cId="2709735626" sldId="286"/>
            <ac:picMk id="7" creationId="{D3DFEED3-425C-3B0D-6297-97606212094F}"/>
          </ac:picMkLst>
        </pc:picChg>
      </pc:sldChg>
      <pc:sldChg chg="addSp delSp modSp add mod modNotesTx">
        <pc:chgData name="Jason Cook" userId="6ebe3673-38a7-4e40-b49b-9fac593f6c12" providerId="ADAL" clId="{67E962D1-7EB9-4CE3-8872-D8EF9F2C9A5F}" dt="2024-10-21T15:46:50.719" v="1671" actId="478"/>
        <pc:sldMkLst>
          <pc:docMk/>
          <pc:sldMk cId="1042607127" sldId="287"/>
        </pc:sldMkLst>
        <pc:spChg chg="add del">
          <ac:chgData name="Jason Cook" userId="6ebe3673-38a7-4e40-b49b-9fac593f6c12" providerId="ADAL" clId="{67E962D1-7EB9-4CE3-8872-D8EF9F2C9A5F}" dt="2024-10-21T15:45:39.849" v="1661" actId="22"/>
          <ac:spMkLst>
            <pc:docMk/>
            <pc:sldMk cId="1042607127" sldId="287"/>
            <ac:spMk id="11" creationId="{1F8DACF9-30B7-5E20-BE7F-AEA834A07D3A}"/>
          </ac:spMkLst>
        </pc:spChg>
        <pc:picChg chg="add mod">
          <ac:chgData name="Jason Cook" userId="6ebe3673-38a7-4e40-b49b-9fac593f6c12" providerId="ADAL" clId="{67E962D1-7EB9-4CE3-8872-D8EF9F2C9A5F}" dt="2024-10-21T15:40:23.714" v="1579" actId="1076"/>
          <ac:picMkLst>
            <pc:docMk/>
            <pc:sldMk cId="1042607127" sldId="287"/>
            <ac:picMk id="5" creationId="{FCDB23AF-C88D-6362-C417-CBA668D858D7}"/>
          </ac:picMkLst>
        </pc:picChg>
        <pc:picChg chg="del">
          <ac:chgData name="Jason Cook" userId="6ebe3673-38a7-4e40-b49b-9fac593f6c12" providerId="ADAL" clId="{67E962D1-7EB9-4CE3-8872-D8EF9F2C9A5F}" dt="2024-10-21T15:40:01.066" v="1576" actId="478"/>
          <ac:picMkLst>
            <pc:docMk/>
            <pc:sldMk cId="1042607127" sldId="287"/>
            <ac:picMk id="6" creationId="{82C28529-2FDC-EF4A-8D24-671C85A85D95}"/>
          </ac:picMkLst>
        </pc:picChg>
        <pc:picChg chg="add del mod">
          <ac:chgData name="Jason Cook" userId="6ebe3673-38a7-4e40-b49b-9fac593f6c12" providerId="ADAL" clId="{67E962D1-7EB9-4CE3-8872-D8EF9F2C9A5F}" dt="2024-10-21T15:46:26.982" v="1663" actId="478"/>
          <ac:picMkLst>
            <pc:docMk/>
            <pc:sldMk cId="1042607127" sldId="287"/>
            <ac:picMk id="8" creationId="{DF90D878-2A6B-0404-464C-5FA552E21CA3}"/>
          </ac:picMkLst>
        </pc:picChg>
        <pc:picChg chg="add del mod">
          <ac:chgData name="Jason Cook" userId="6ebe3673-38a7-4e40-b49b-9fac593f6c12" providerId="ADAL" clId="{67E962D1-7EB9-4CE3-8872-D8EF9F2C9A5F}" dt="2024-10-21T15:46:50.719" v="1671" actId="478"/>
          <ac:picMkLst>
            <pc:docMk/>
            <pc:sldMk cId="1042607127" sldId="287"/>
            <ac:picMk id="13" creationId="{EEAEABE0-603B-9627-44B4-E3AC956145FD}"/>
          </ac:picMkLst>
        </pc:picChg>
      </pc:sldChg>
      <pc:sldChg chg="addSp delSp modSp add mod modNotesTx">
        <pc:chgData name="Jason Cook" userId="6ebe3673-38a7-4e40-b49b-9fac593f6c12" providerId="ADAL" clId="{67E962D1-7EB9-4CE3-8872-D8EF9F2C9A5F}" dt="2024-10-21T17:46:49.178" v="1923" actId="478"/>
        <pc:sldMkLst>
          <pc:docMk/>
          <pc:sldMk cId="3940104583" sldId="288"/>
        </pc:sldMkLst>
        <pc:spChg chg="mod">
          <ac:chgData name="Jason Cook" userId="6ebe3673-38a7-4e40-b49b-9fac593f6c12" providerId="ADAL" clId="{67E962D1-7EB9-4CE3-8872-D8EF9F2C9A5F}" dt="2024-10-21T15:47:14.670" v="1699" actId="20577"/>
          <ac:spMkLst>
            <pc:docMk/>
            <pc:sldMk cId="3940104583" sldId="288"/>
            <ac:spMk id="9" creationId="{24296342-B5DE-4571-C76E-7DF1EB385FC5}"/>
          </ac:spMkLst>
        </pc:spChg>
        <pc:spChg chg="add mod">
          <ac:chgData name="Jason Cook" userId="6ebe3673-38a7-4e40-b49b-9fac593f6c12" providerId="ADAL" clId="{67E962D1-7EB9-4CE3-8872-D8EF9F2C9A5F}" dt="2024-10-21T15:49:20.917" v="1745" actId="113"/>
          <ac:spMkLst>
            <pc:docMk/>
            <pc:sldMk cId="3940104583" sldId="288"/>
            <ac:spMk id="17" creationId="{5EF561B1-F552-FA20-939B-BD40E953CBF4}"/>
          </ac:spMkLst>
        </pc:spChg>
        <pc:spChg chg="add mod">
          <ac:chgData name="Jason Cook" userId="6ebe3673-38a7-4e40-b49b-9fac593f6c12" providerId="ADAL" clId="{67E962D1-7EB9-4CE3-8872-D8EF9F2C9A5F}" dt="2024-10-21T15:52:50.518" v="1805" actId="1076"/>
          <ac:spMkLst>
            <pc:docMk/>
            <pc:sldMk cId="3940104583" sldId="288"/>
            <ac:spMk id="19" creationId="{B07B93E9-DC50-461B-9691-18812C99889F}"/>
          </ac:spMkLst>
        </pc:spChg>
        <pc:spChg chg="add mod">
          <ac:chgData name="Jason Cook" userId="6ebe3673-38a7-4e40-b49b-9fac593f6c12" providerId="ADAL" clId="{67E962D1-7EB9-4CE3-8872-D8EF9F2C9A5F}" dt="2024-10-21T15:52:48.017" v="1804" actId="1076"/>
          <ac:spMkLst>
            <pc:docMk/>
            <pc:sldMk cId="3940104583" sldId="288"/>
            <ac:spMk id="20" creationId="{2AE3548D-E2F6-449B-B261-64699907B558}"/>
          </ac:spMkLst>
        </pc:spChg>
        <pc:spChg chg="add del mod">
          <ac:chgData name="Jason Cook" userId="6ebe3673-38a7-4e40-b49b-9fac593f6c12" providerId="ADAL" clId="{67E962D1-7EB9-4CE3-8872-D8EF9F2C9A5F}" dt="2024-10-21T17:46:49.178" v="1923" actId="478"/>
          <ac:spMkLst>
            <pc:docMk/>
            <pc:sldMk cId="3940104583" sldId="288"/>
            <ac:spMk id="22" creationId="{12891701-89DD-9F8C-598C-75430AE7348D}"/>
          </ac:spMkLst>
        </pc:spChg>
        <pc:grpChg chg="mod">
          <ac:chgData name="Jason Cook" userId="6ebe3673-38a7-4e40-b49b-9fac593f6c12" providerId="ADAL" clId="{67E962D1-7EB9-4CE3-8872-D8EF9F2C9A5F}" dt="2024-10-21T15:48:28.673" v="1713"/>
          <ac:grpSpMkLst>
            <pc:docMk/>
            <pc:sldMk cId="3940104583" sldId="288"/>
            <ac:grpSpMk id="15" creationId="{4AF1532A-9482-71AD-A11C-AEA60252D0E4}"/>
          </ac:grpSpMkLst>
        </pc:grpChg>
        <pc:picChg chg="del">
          <ac:chgData name="Jason Cook" userId="6ebe3673-38a7-4e40-b49b-9fac593f6c12" providerId="ADAL" clId="{67E962D1-7EB9-4CE3-8872-D8EF9F2C9A5F}" dt="2024-10-21T15:46:57.035" v="1673" actId="478"/>
          <ac:picMkLst>
            <pc:docMk/>
            <pc:sldMk cId="3940104583" sldId="288"/>
            <ac:picMk id="5" creationId="{A8C5EB58-E6D2-1807-3663-926F00F0A5F6}"/>
          </ac:picMkLst>
        </pc:picChg>
        <pc:picChg chg="add mod">
          <ac:chgData name="Jason Cook" userId="6ebe3673-38a7-4e40-b49b-9fac593f6c12" providerId="ADAL" clId="{67E962D1-7EB9-4CE3-8872-D8EF9F2C9A5F}" dt="2024-10-21T15:47:06.872" v="1678" actId="1076"/>
          <ac:picMkLst>
            <pc:docMk/>
            <pc:sldMk cId="3940104583" sldId="288"/>
            <ac:picMk id="6" creationId="{37B6AE59-A9DF-39C9-2D4A-D6FF64E55C4C}"/>
          </ac:picMkLst>
        </pc:picChg>
        <pc:inkChg chg="add del">
          <ac:chgData name="Jason Cook" userId="6ebe3673-38a7-4e40-b49b-9fac593f6c12" providerId="ADAL" clId="{67E962D1-7EB9-4CE3-8872-D8EF9F2C9A5F}" dt="2024-10-21T15:47:33.323" v="1701" actId="9405"/>
          <ac:inkMkLst>
            <pc:docMk/>
            <pc:sldMk cId="3940104583" sldId="288"/>
            <ac:inkMk id="7" creationId="{58BA7D95-7ADD-D47D-C10D-E92BBAB472CB}"/>
          </ac:inkMkLst>
        </pc:inkChg>
        <pc:inkChg chg="add del">
          <ac:chgData name="Jason Cook" userId="6ebe3673-38a7-4e40-b49b-9fac593f6c12" providerId="ADAL" clId="{67E962D1-7EB9-4CE3-8872-D8EF9F2C9A5F}" dt="2024-10-21T15:47:52.633" v="1703" actId="9405"/>
          <ac:inkMkLst>
            <pc:docMk/>
            <pc:sldMk cId="3940104583" sldId="288"/>
            <ac:inkMk id="8" creationId="{2039B392-4F33-8630-D98A-30DFA736E5D0}"/>
          </ac:inkMkLst>
        </pc:inkChg>
        <pc:inkChg chg="add del">
          <ac:chgData name="Jason Cook" userId="6ebe3673-38a7-4e40-b49b-9fac593f6c12" providerId="ADAL" clId="{67E962D1-7EB9-4CE3-8872-D8EF9F2C9A5F}" dt="2024-10-21T15:48:04.023" v="1705" actId="9405"/>
          <ac:inkMkLst>
            <pc:docMk/>
            <pc:sldMk cId="3940104583" sldId="288"/>
            <ac:inkMk id="10" creationId="{8370C39D-CCA2-6B90-775F-97FBE5532B40}"/>
          </ac:inkMkLst>
        </pc:inkChg>
        <pc:inkChg chg="add del">
          <ac:chgData name="Jason Cook" userId="6ebe3673-38a7-4e40-b49b-9fac593f6c12" providerId="ADAL" clId="{67E962D1-7EB9-4CE3-8872-D8EF9F2C9A5F}" dt="2024-10-21T15:48:16.803" v="1707" actId="9405"/>
          <ac:inkMkLst>
            <pc:docMk/>
            <pc:sldMk cId="3940104583" sldId="288"/>
            <ac:inkMk id="11" creationId="{9D40EC11-E6A4-C9F5-D3FF-354CFF74E38A}"/>
          </ac:inkMkLst>
        </pc:inkChg>
        <pc:inkChg chg="add del mod">
          <ac:chgData name="Jason Cook" userId="6ebe3673-38a7-4e40-b49b-9fac593f6c12" providerId="ADAL" clId="{67E962D1-7EB9-4CE3-8872-D8EF9F2C9A5F}" dt="2024-10-21T15:48:29.468" v="1715" actId="9405"/>
          <ac:inkMkLst>
            <pc:docMk/>
            <pc:sldMk cId="3940104583" sldId="288"/>
            <ac:inkMk id="12" creationId="{A082F2A0-37E3-2B7E-FF4E-C460D6F1C8C9}"/>
          </ac:inkMkLst>
        </pc:inkChg>
        <pc:inkChg chg="add del mod">
          <ac:chgData name="Jason Cook" userId="6ebe3673-38a7-4e40-b49b-9fac593f6c12" providerId="ADAL" clId="{67E962D1-7EB9-4CE3-8872-D8EF9F2C9A5F}" dt="2024-10-21T15:48:29.140" v="1714" actId="9405"/>
          <ac:inkMkLst>
            <pc:docMk/>
            <pc:sldMk cId="3940104583" sldId="288"/>
            <ac:inkMk id="13" creationId="{746925E8-19F7-C81C-5D6E-34AAA1F2BEC0}"/>
          </ac:inkMkLst>
        </pc:inkChg>
        <pc:inkChg chg="add del mod">
          <ac:chgData name="Jason Cook" userId="6ebe3673-38a7-4e40-b49b-9fac593f6c12" providerId="ADAL" clId="{67E962D1-7EB9-4CE3-8872-D8EF9F2C9A5F}" dt="2024-10-21T15:48:28.673" v="1713"/>
          <ac:inkMkLst>
            <pc:docMk/>
            <pc:sldMk cId="3940104583" sldId="288"/>
            <ac:inkMk id="14" creationId="{4078A705-B742-2171-207D-8D6E06750F2D}"/>
          </ac:inkMkLst>
        </pc:inkChg>
        <pc:inkChg chg="add del">
          <ac:chgData name="Jason Cook" userId="6ebe3673-38a7-4e40-b49b-9fac593f6c12" providerId="ADAL" clId="{67E962D1-7EB9-4CE3-8872-D8EF9F2C9A5F}" dt="2024-10-21T15:48:37.911" v="1717" actId="9405"/>
          <ac:inkMkLst>
            <pc:docMk/>
            <pc:sldMk cId="3940104583" sldId="288"/>
            <ac:inkMk id="16" creationId="{634F5E59-E88E-3FE2-6025-9AA59328342C}"/>
          </ac:inkMkLst>
        </pc:inkChg>
      </pc:sldChg>
      <pc:sldChg chg="addSp delSp modSp add mod">
        <pc:chgData name="Jason Cook" userId="6ebe3673-38a7-4e40-b49b-9fac593f6c12" providerId="ADAL" clId="{67E962D1-7EB9-4CE3-8872-D8EF9F2C9A5F}" dt="2024-10-21T15:54:42.156" v="1856" actId="1076"/>
        <pc:sldMkLst>
          <pc:docMk/>
          <pc:sldMk cId="3983112714" sldId="289"/>
        </pc:sldMkLst>
        <pc:spChg chg="add mod">
          <ac:chgData name="Jason Cook" userId="6ebe3673-38a7-4e40-b49b-9fac593f6c12" providerId="ADAL" clId="{67E962D1-7EB9-4CE3-8872-D8EF9F2C9A5F}" dt="2024-10-21T15:54:42.156" v="1856" actId="1076"/>
          <ac:spMkLst>
            <pc:docMk/>
            <pc:sldMk cId="3983112714" sldId="289"/>
            <ac:spMk id="8" creationId="{C435E291-7EC3-901A-BD16-E2C3481B10C9}"/>
          </ac:spMkLst>
        </pc:spChg>
        <pc:spChg chg="mod">
          <ac:chgData name="Jason Cook" userId="6ebe3673-38a7-4e40-b49b-9fac593f6c12" providerId="ADAL" clId="{67E962D1-7EB9-4CE3-8872-D8EF9F2C9A5F}" dt="2024-10-21T15:53:39.741" v="1845" actId="20577"/>
          <ac:spMkLst>
            <pc:docMk/>
            <pc:sldMk cId="3983112714" sldId="289"/>
            <ac:spMk id="9" creationId="{E1AE29F9-F61B-8DE6-E74A-F915AA55D686}"/>
          </ac:spMkLst>
        </pc:spChg>
        <pc:spChg chg="del">
          <ac:chgData name="Jason Cook" userId="6ebe3673-38a7-4e40-b49b-9fac593f6c12" providerId="ADAL" clId="{67E962D1-7EB9-4CE3-8872-D8EF9F2C9A5F}" dt="2024-10-21T15:53:53.407" v="1849" actId="478"/>
          <ac:spMkLst>
            <pc:docMk/>
            <pc:sldMk cId="3983112714" sldId="289"/>
            <ac:spMk id="17" creationId="{6BD0F5C6-4A23-490F-E90A-7959CF787816}"/>
          </ac:spMkLst>
        </pc:spChg>
        <pc:spChg chg="del">
          <ac:chgData name="Jason Cook" userId="6ebe3673-38a7-4e40-b49b-9fac593f6c12" providerId="ADAL" clId="{67E962D1-7EB9-4CE3-8872-D8EF9F2C9A5F}" dt="2024-10-21T15:53:56.186" v="1850" actId="478"/>
          <ac:spMkLst>
            <pc:docMk/>
            <pc:sldMk cId="3983112714" sldId="289"/>
            <ac:spMk id="19" creationId="{1FDECD32-262B-06F4-C854-352C95716B01}"/>
          </ac:spMkLst>
        </pc:spChg>
        <pc:picChg chg="add mod">
          <ac:chgData name="Jason Cook" userId="6ebe3673-38a7-4e40-b49b-9fac593f6c12" providerId="ADAL" clId="{67E962D1-7EB9-4CE3-8872-D8EF9F2C9A5F}" dt="2024-10-21T15:53:46.714" v="1848" actId="1076"/>
          <ac:picMkLst>
            <pc:docMk/>
            <pc:sldMk cId="3983112714" sldId="289"/>
            <ac:picMk id="5" creationId="{E0C2AD7D-AB87-4F32-0F70-A81DAB66E4EF}"/>
          </ac:picMkLst>
        </pc:picChg>
        <pc:picChg chg="del">
          <ac:chgData name="Jason Cook" userId="6ebe3673-38a7-4e40-b49b-9fac593f6c12" providerId="ADAL" clId="{67E962D1-7EB9-4CE3-8872-D8EF9F2C9A5F}" dt="2024-10-21T15:53:41.859" v="1846" actId="478"/>
          <ac:picMkLst>
            <pc:docMk/>
            <pc:sldMk cId="3983112714" sldId="289"/>
            <ac:picMk id="6" creationId="{8E1FEAF2-4B70-0EF2-3B22-DFB2E0463DD2}"/>
          </ac:picMkLst>
        </pc:picChg>
      </pc:sldChg>
      <pc:sldChg chg="addSp delSp modSp add mod">
        <pc:chgData name="Jason Cook" userId="6ebe3673-38a7-4e40-b49b-9fac593f6c12" providerId="ADAL" clId="{67E962D1-7EB9-4CE3-8872-D8EF9F2C9A5F}" dt="2024-10-21T15:58:32.296" v="1916" actId="478"/>
        <pc:sldMkLst>
          <pc:docMk/>
          <pc:sldMk cId="2283682246" sldId="290"/>
        </pc:sldMkLst>
        <pc:spChg chg="del">
          <ac:chgData name="Jason Cook" userId="6ebe3673-38a7-4e40-b49b-9fac593f6c12" providerId="ADAL" clId="{67E962D1-7EB9-4CE3-8872-D8EF9F2C9A5F}" dt="2024-10-21T15:58:32.296" v="1916" actId="478"/>
          <ac:spMkLst>
            <pc:docMk/>
            <pc:sldMk cId="2283682246" sldId="290"/>
            <ac:spMk id="8" creationId="{CC734CCC-B3F0-B1F1-0A5C-B373A998E361}"/>
          </ac:spMkLst>
        </pc:spChg>
        <pc:spChg chg="mod">
          <ac:chgData name="Jason Cook" userId="6ebe3673-38a7-4e40-b49b-9fac593f6c12" providerId="ADAL" clId="{67E962D1-7EB9-4CE3-8872-D8EF9F2C9A5F}" dt="2024-10-21T15:58:19.678" v="1910" actId="20577"/>
          <ac:spMkLst>
            <pc:docMk/>
            <pc:sldMk cId="2283682246" sldId="290"/>
            <ac:spMk id="9" creationId="{2506F95C-7032-71AF-6B28-13C89070B39F}"/>
          </ac:spMkLst>
        </pc:spChg>
        <pc:spChg chg="del">
          <ac:chgData name="Jason Cook" userId="6ebe3673-38a7-4e40-b49b-9fac593f6c12" providerId="ADAL" clId="{67E962D1-7EB9-4CE3-8872-D8EF9F2C9A5F}" dt="2024-10-21T15:58:30.629" v="1915" actId="478"/>
          <ac:spMkLst>
            <pc:docMk/>
            <pc:sldMk cId="2283682246" sldId="290"/>
            <ac:spMk id="20" creationId="{B922E2CE-D3F2-DDA7-180A-27296D17E437}"/>
          </ac:spMkLst>
        </pc:spChg>
        <pc:picChg chg="del">
          <ac:chgData name="Jason Cook" userId="6ebe3673-38a7-4e40-b49b-9fac593f6c12" providerId="ADAL" clId="{67E962D1-7EB9-4CE3-8872-D8EF9F2C9A5F}" dt="2024-10-21T15:58:22.698" v="1911" actId="478"/>
          <ac:picMkLst>
            <pc:docMk/>
            <pc:sldMk cId="2283682246" sldId="290"/>
            <ac:picMk id="5" creationId="{42A274BB-A769-B37D-A302-8A43EC318A0E}"/>
          </ac:picMkLst>
        </pc:picChg>
        <pc:picChg chg="add mod">
          <ac:chgData name="Jason Cook" userId="6ebe3673-38a7-4e40-b49b-9fac593f6c12" providerId="ADAL" clId="{67E962D1-7EB9-4CE3-8872-D8EF9F2C9A5F}" dt="2024-10-21T15:58:27.517" v="1914" actId="1076"/>
          <ac:picMkLst>
            <pc:docMk/>
            <pc:sldMk cId="2283682246" sldId="290"/>
            <ac:picMk id="6" creationId="{B409DD95-9AE3-A5F3-6F53-0CD02DB9DABE}"/>
          </ac:picMkLst>
        </pc:picChg>
      </pc:sldChg>
      <pc:sldChg chg="del">
        <pc:chgData name="Jason Cook" userId="6ebe3673-38a7-4e40-b49b-9fac593f6c12" providerId="ADAL" clId="{67E962D1-7EB9-4CE3-8872-D8EF9F2C9A5F}" dt="2024-10-20T21:22:40.535" v="606" actId="47"/>
        <pc:sldMkLst>
          <pc:docMk/>
          <pc:sldMk cId="634925970" sldId="291"/>
        </pc:sldMkLst>
      </pc:sldChg>
      <pc:sldChg chg="addSp delSp modSp add mod ord">
        <pc:chgData name="Jason Cook" userId="6ebe3673-38a7-4e40-b49b-9fac593f6c12" providerId="ADAL" clId="{67E962D1-7EB9-4CE3-8872-D8EF9F2C9A5F}" dt="2024-10-21T18:17:27.957" v="2757" actId="1076"/>
        <pc:sldMkLst>
          <pc:docMk/>
          <pc:sldMk cId="2600340838" sldId="291"/>
        </pc:sldMkLst>
        <pc:spChg chg="mod">
          <ac:chgData name="Jason Cook" userId="6ebe3673-38a7-4e40-b49b-9fac593f6c12" providerId="ADAL" clId="{67E962D1-7EB9-4CE3-8872-D8EF9F2C9A5F}" dt="2024-10-21T17:47:30.885" v="1934" actId="20577"/>
          <ac:spMkLst>
            <pc:docMk/>
            <pc:sldMk cId="2600340838" sldId="291"/>
            <ac:spMk id="3" creationId="{FA6F6D8A-6ADA-DD90-0BAB-4F2631D85FBB}"/>
          </ac:spMkLst>
        </pc:spChg>
        <pc:spChg chg="mod">
          <ac:chgData name="Jason Cook" userId="6ebe3673-38a7-4e40-b49b-9fac593f6c12" providerId="ADAL" clId="{67E962D1-7EB9-4CE3-8872-D8EF9F2C9A5F}" dt="2024-10-21T17:48:25.480" v="1951" actId="20577"/>
          <ac:spMkLst>
            <pc:docMk/>
            <pc:sldMk cId="2600340838" sldId="291"/>
            <ac:spMk id="9" creationId="{0DCB6515-037A-6D8D-6465-4182ACFBBE0A}"/>
          </ac:spMkLst>
        </pc:spChg>
        <pc:picChg chg="add mod">
          <ac:chgData name="Jason Cook" userId="6ebe3673-38a7-4e40-b49b-9fac593f6c12" providerId="ADAL" clId="{67E962D1-7EB9-4CE3-8872-D8EF9F2C9A5F}" dt="2024-10-21T17:48:03.685" v="1938" actId="1076"/>
          <ac:picMkLst>
            <pc:docMk/>
            <pc:sldMk cId="2600340838" sldId="291"/>
            <ac:picMk id="5" creationId="{A487E160-C5AB-0EDC-1AFF-E7BC96CE67A9}"/>
          </ac:picMkLst>
        </pc:picChg>
        <pc:picChg chg="del">
          <ac:chgData name="Jason Cook" userId="6ebe3673-38a7-4e40-b49b-9fac593f6c12" providerId="ADAL" clId="{67E962D1-7EB9-4CE3-8872-D8EF9F2C9A5F}" dt="2024-10-21T17:47:55.499" v="1935" actId="478"/>
          <ac:picMkLst>
            <pc:docMk/>
            <pc:sldMk cId="2600340838" sldId="291"/>
            <ac:picMk id="6" creationId="{7D229C50-6013-4993-E4D2-CEF192E6EE21}"/>
          </ac:picMkLst>
        </pc:picChg>
        <pc:picChg chg="add mod">
          <ac:chgData name="Jason Cook" userId="6ebe3673-38a7-4e40-b49b-9fac593f6c12" providerId="ADAL" clId="{67E962D1-7EB9-4CE3-8872-D8EF9F2C9A5F}" dt="2024-10-21T18:17:27.957" v="2757" actId="1076"/>
          <ac:picMkLst>
            <pc:docMk/>
            <pc:sldMk cId="2600340838" sldId="291"/>
            <ac:picMk id="8" creationId="{AEDA772B-3170-A545-A334-97CA657289C0}"/>
          </ac:picMkLst>
        </pc:picChg>
      </pc:sldChg>
      <pc:sldChg chg="addSp delSp modSp add mod">
        <pc:chgData name="Jason Cook" userId="6ebe3673-38a7-4e40-b49b-9fac593f6c12" providerId="ADAL" clId="{67E962D1-7EB9-4CE3-8872-D8EF9F2C9A5F}" dt="2024-10-21T17:49:42.367" v="1996" actId="1076"/>
        <pc:sldMkLst>
          <pc:docMk/>
          <pc:sldMk cId="2258371494" sldId="292"/>
        </pc:sldMkLst>
        <pc:spChg chg="mod">
          <ac:chgData name="Jason Cook" userId="6ebe3673-38a7-4e40-b49b-9fac593f6c12" providerId="ADAL" clId="{67E962D1-7EB9-4CE3-8872-D8EF9F2C9A5F}" dt="2024-10-21T17:49:31.954" v="1992" actId="20577"/>
          <ac:spMkLst>
            <pc:docMk/>
            <pc:sldMk cId="2258371494" sldId="292"/>
            <ac:spMk id="9" creationId="{002BEE77-5454-FAFF-517D-FEED5ADDAEA9}"/>
          </ac:spMkLst>
        </pc:spChg>
        <pc:picChg chg="del">
          <ac:chgData name="Jason Cook" userId="6ebe3673-38a7-4e40-b49b-9fac593f6c12" providerId="ADAL" clId="{67E962D1-7EB9-4CE3-8872-D8EF9F2C9A5F}" dt="2024-10-21T17:49:34.581" v="1993" actId="478"/>
          <ac:picMkLst>
            <pc:docMk/>
            <pc:sldMk cId="2258371494" sldId="292"/>
            <ac:picMk id="5" creationId="{A2AE6AA6-FCF9-7327-FA8D-87448F4A5281}"/>
          </ac:picMkLst>
        </pc:picChg>
        <pc:picChg chg="add mod">
          <ac:chgData name="Jason Cook" userId="6ebe3673-38a7-4e40-b49b-9fac593f6c12" providerId="ADAL" clId="{67E962D1-7EB9-4CE3-8872-D8EF9F2C9A5F}" dt="2024-10-21T17:49:42.367" v="1996" actId="1076"/>
          <ac:picMkLst>
            <pc:docMk/>
            <pc:sldMk cId="2258371494" sldId="292"/>
            <ac:picMk id="6" creationId="{3455E842-1572-7109-14BA-790393570D84}"/>
          </ac:picMkLst>
        </pc:picChg>
      </pc:sldChg>
      <pc:sldChg chg="addSp delSp modSp add mod">
        <pc:chgData name="Jason Cook" userId="6ebe3673-38a7-4e40-b49b-9fac593f6c12" providerId="ADAL" clId="{67E962D1-7EB9-4CE3-8872-D8EF9F2C9A5F}" dt="2024-10-21T17:56:32.938" v="2054" actId="14100"/>
        <pc:sldMkLst>
          <pc:docMk/>
          <pc:sldMk cId="615136789" sldId="293"/>
        </pc:sldMkLst>
        <pc:spChg chg="add mod">
          <ac:chgData name="Jason Cook" userId="6ebe3673-38a7-4e40-b49b-9fac593f6c12" providerId="ADAL" clId="{67E962D1-7EB9-4CE3-8872-D8EF9F2C9A5F}" dt="2024-10-21T17:56:32.938" v="2054" actId="14100"/>
          <ac:spMkLst>
            <pc:docMk/>
            <pc:sldMk cId="615136789" sldId="293"/>
            <ac:spMk id="8" creationId="{1E42CD2E-ADF0-A425-2CFA-AA20E8B9662E}"/>
          </ac:spMkLst>
        </pc:spChg>
        <pc:spChg chg="del mod">
          <ac:chgData name="Jason Cook" userId="6ebe3673-38a7-4e40-b49b-9fac593f6c12" providerId="ADAL" clId="{67E962D1-7EB9-4CE3-8872-D8EF9F2C9A5F}" dt="2024-10-21T17:55:21.655" v="2034" actId="478"/>
          <ac:spMkLst>
            <pc:docMk/>
            <pc:sldMk cId="615136789" sldId="293"/>
            <ac:spMk id="9" creationId="{6E7D669D-169F-8F97-E2A9-6BEF554C1140}"/>
          </ac:spMkLst>
        </pc:spChg>
        <pc:spChg chg="add mod">
          <ac:chgData name="Jason Cook" userId="6ebe3673-38a7-4e40-b49b-9fac593f6c12" providerId="ADAL" clId="{67E962D1-7EB9-4CE3-8872-D8EF9F2C9A5F}" dt="2024-10-21T17:54:06.951" v="2030" actId="20577"/>
          <ac:spMkLst>
            <pc:docMk/>
            <pc:sldMk cId="615136789" sldId="293"/>
            <ac:spMk id="10" creationId="{DBFEDBBB-BC84-FC7F-F611-D72FDF6DF5DA}"/>
          </ac:spMkLst>
        </pc:spChg>
        <pc:spChg chg="add mod">
          <ac:chgData name="Jason Cook" userId="6ebe3673-38a7-4e40-b49b-9fac593f6c12" providerId="ADAL" clId="{67E962D1-7EB9-4CE3-8872-D8EF9F2C9A5F}" dt="2024-10-21T17:56:08.437" v="2049" actId="20577"/>
          <ac:spMkLst>
            <pc:docMk/>
            <pc:sldMk cId="615136789" sldId="293"/>
            <ac:spMk id="11" creationId="{F3014428-0EE8-3B43-BE10-427CDF18F805}"/>
          </ac:spMkLst>
        </pc:spChg>
        <pc:picChg chg="add mod">
          <ac:chgData name="Jason Cook" userId="6ebe3673-38a7-4e40-b49b-9fac593f6c12" providerId="ADAL" clId="{67E962D1-7EB9-4CE3-8872-D8EF9F2C9A5F}" dt="2024-10-21T17:51:00.985" v="2005" actId="1076"/>
          <ac:picMkLst>
            <pc:docMk/>
            <pc:sldMk cId="615136789" sldId="293"/>
            <ac:picMk id="5" creationId="{F879F375-E3FE-70C2-0106-C70234D924A9}"/>
          </ac:picMkLst>
        </pc:picChg>
        <pc:picChg chg="del">
          <ac:chgData name="Jason Cook" userId="6ebe3673-38a7-4e40-b49b-9fac593f6c12" providerId="ADAL" clId="{67E962D1-7EB9-4CE3-8872-D8EF9F2C9A5F}" dt="2024-10-21T17:50:08.453" v="2002" actId="478"/>
          <ac:picMkLst>
            <pc:docMk/>
            <pc:sldMk cId="615136789" sldId="293"/>
            <ac:picMk id="6" creationId="{E7490A38-4F3B-DE2F-0CAC-C154D9C56006}"/>
          </ac:picMkLst>
        </pc:picChg>
      </pc:sldChg>
      <pc:sldChg chg="addSp delSp modSp add mod">
        <pc:chgData name="Jason Cook" userId="6ebe3673-38a7-4e40-b49b-9fac593f6c12" providerId="ADAL" clId="{67E962D1-7EB9-4CE3-8872-D8EF9F2C9A5F}" dt="2024-10-21T17:57:21.517" v="2104" actId="20577"/>
        <pc:sldMkLst>
          <pc:docMk/>
          <pc:sldMk cId="1318749645" sldId="294"/>
        </pc:sldMkLst>
        <pc:spChg chg="del">
          <ac:chgData name="Jason Cook" userId="6ebe3673-38a7-4e40-b49b-9fac593f6c12" providerId="ADAL" clId="{67E962D1-7EB9-4CE3-8872-D8EF9F2C9A5F}" dt="2024-10-21T17:56:59.888" v="2100" actId="478"/>
          <ac:spMkLst>
            <pc:docMk/>
            <pc:sldMk cId="1318749645" sldId="294"/>
            <ac:spMk id="8" creationId="{A547280C-1538-4652-E367-9BF3D1AACFB9}"/>
          </ac:spMkLst>
        </pc:spChg>
        <pc:spChg chg="del mod">
          <ac:chgData name="Jason Cook" userId="6ebe3673-38a7-4e40-b49b-9fac593f6c12" providerId="ADAL" clId="{67E962D1-7EB9-4CE3-8872-D8EF9F2C9A5F}" dt="2024-10-21T17:56:58.384" v="2099" actId="478"/>
          <ac:spMkLst>
            <pc:docMk/>
            <pc:sldMk cId="1318749645" sldId="294"/>
            <ac:spMk id="10" creationId="{339ED2AA-F5FF-21C6-45A4-A36F55A284B7}"/>
          </ac:spMkLst>
        </pc:spChg>
        <pc:spChg chg="mod">
          <ac:chgData name="Jason Cook" userId="6ebe3673-38a7-4e40-b49b-9fac593f6c12" providerId="ADAL" clId="{67E962D1-7EB9-4CE3-8872-D8EF9F2C9A5F}" dt="2024-10-21T17:57:21.517" v="2104" actId="20577"/>
          <ac:spMkLst>
            <pc:docMk/>
            <pc:sldMk cId="1318749645" sldId="294"/>
            <ac:spMk id="11" creationId="{6FC3B83C-5308-B0EA-AEAC-D706D345501B}"/>
          </ac:spMkLst>
        </pc:spChg>
        <pc:picChg chg="del">
          <ac:chgData name="Jason Cook" userId="6ebe3673-38a7-4e40-b49b-9fac593f6c12" providerId="ADAL" clId="{67E962D1-7EB9-4CE3-8872-D8EF9F2C9A5F}" dt="2024-10-21T17:55:50.070" v="2036" actId="478"/>
          <ac:picMkLst>
            <pc:docMk/>
            <pc:sldMk cId="1318749645" sldId="294"/>
            <ac:picMk id="5" creationId="{BAC8B503-4A7D-2EEF-C99C-F86F2DFDC0DF}"/>
          </ac:picMkLst>
        </pc:picChg>
        <pc:picChg chg="add mod">
          <ac:chgData name="Jason Cook" userId="6ebe3673-38a7-4e40-b49b-9fac593f6c12" providerId="ADAL" clId="{67E962D1-7EB9-4CE3-8872-D8EF9F2C9A5F}" dt="2024-10-21T17:55:56.010" v="2039" actId="1076"/>
          <ac:picMkLst>
            <pc:docMk/>
            <pc:sldMk cId="1318749645" sldId="294"/>
            <ac:picMk id="6" creationId="{D7647091-8D68-0EDA-3C2E-D5DAC61EB86B}"/>
          </ac:picMkLst>
        </pc:picChg>
        <pc:picChg chg="add mod">
          <ac:chgData name="Jason Cook" userId="6ebe3673-38a7-4e40-b49b-9fac593f6c12" providerId="ADAL" clId="{67E962D1-7EB9-4CE3-8872-D8EF9F2C9A5F}" dt="2024-10-21T17:57:16.750" v="2103" actId="1076"/>
          <ac:picMkLst>
            <pc:docMk/>
            <pc:sldMk cId="1318749645" sldId="294"/>
            <ac:picMk id="9" creationId="{06FF9846-3B1B-CC22-EC2A-BBCC7A33FB02}"/>
          </ac:picMkLst>
        </pc:picChg>
      </pc:sldChg>
      <pc:sldChg chg="addSp delSp modSp add mod">
        <pc:chgData name="Jason Cook" userId="6ebe3673-38a7-4e40-b49b-9fac593f6c12" providerId="ADAL" clId="{67E962D1-7EB9-4CE3-8872-D8EF9F2C9A5F}" dt="2024-10-21T17:58:00.418" v="2131" actId="20577"/>
        <pc:sldMkLst>
          <pc:docMk/>
          <pc:sldMk cId="3102950603" sldId="295"/>
        </pc:sldMkLst>
        <pc:spChg chg="mod">
          <ac:chgData name="Jason Cook" userId="6ebe3673-38a7-4e40-b49b-9fac593f6c12" providerId="ADAL" clId="{67E962D1-7EB9-4CE3-8872-D8EF9F2C9A5F}" dt="2024-10-21T17:58:00.418" v="2131" actId="20577"/>
          <ac:spMkLst>
            <pc:docMk/>
            <pc:sldMk cId="3102950603" sldId="295"/>
            <ac:spMk id="11" creationId="{1EF8693B-5D0C-4DEC-D553-583C17D4AD17}"/>
          </ac:spMkLst>
        </pc:spChg>
        <pc:picChg chg="add mod">
          <ac:chgData name="Jason Cook" userId="6ebe3673-38a7-4e40-b49b-9fac593f6c12" providerId="ADAL" clId="{67E962D1-7EB9-4CE3-8872-D8EF9F2C9A5F}" dt="2024-10-21T17:57:51.542" v="2110" actId="1076"/>
          <ac:picMkLst>
            <pc:docMk/>
            <pc:sldMk cId="3102950603" sldId="295"/>
            <ac:picMk id="5" creationId="{7C79354B-4D90-BE3F-8CF6-24EA42EFF2DA}"/>
          </ac:picMkLst>
        </pc:picChg>
        <pc:picChg chg="del mod">
          <ac:chgData name="Jason Cook" userId="6ebe3673-38a7-4e40-b49b-9fac593f6c12" providerId="ADAL" clId="{67E962D1-7EB9-4CE3-8872-D8EF9F2C9A5F}" dt="2024-10-21T17:57:46.444" v="2107" actId="478"/>
          <ac:picMkLst>
            <pc:docMk/>
            <pc:sldMk cId="3102950603" sldId="295"/>
            <ac:picMk id="9" creationId="{352D567A-7887-31BE-B51C-CFF58068ECDF}"/>
          </ac:picMkLst>
        </pc:picChg>
      </pc:sldChg>
      <pc:sldChg chg="addSp delSp modSp add mod ord">
        <pc:chgData name="Jason Cook" userId="6ebe3673-38a7-4e40-b49b-9fac593f6c12" providerId="ADAL" clId="{67E962D1-7EB9-4CE3-8872-D8EF9F2C9A5F}" dt="2024-10-21T18:17:00.995" v="2754" actId="1076"/>
        <pc:sldMkLst>
          <pc:docMk/>
          <pc:sldMk cId="2354499217" sldId="296"/>
        </pc:sldMkLst>
        <pc:spChg chg="mod">
          <ac:chgData name="Jason Cook" userId="6ebe3673-38a7-4e40-b49b-9fac593f6c12" providerId="ADAL" clId="{67E962D1-7EB9-4CE3-8872-D8EF9F2C9A5F}" dt="2024-10-21T17:58:40.698" v="2148" actId="20577"/>
          <ac:spMkLst>
            <pc:docMk/>
            <pc:sldMk cId="2354499217" sldId="296"/>
            <ac:spMk id="3" creationId="{02C36875-95F2-1B7B-B570-48EBDC9A72CD}"/>
          </ac:spMkLst>
        </pc:spChg>
        <pc:spChg chg="add mod">
          <ac:chgData name="Jason Cook" userId="6ebe3673-38a7-4e40-b49b-9fac593f6c12" providerId="ADAL" clId="{67E962D1-7EB9-4CE3-8872-D8EF9F2C9A5F}" dt="2024-10-21T18:00:04.864" v="2224" actId="20577"/>
          <ac:spMkLst>
            <pc:docMk/>
            <pc:sldMk cId="2354499217" sldId="296"/>
            <ac:spMk id="8" creationId="{5D4A0DFB-9555-B358-5E37-EF20C0E7FFCE}"/>
          </ac:spMkLst>
        </pc:spChg>
        <pc:spChg chg="mod">
          <ac:chgData name="Jason Cook" userId="6ebe3673-38a7-4e40-b49b-9fac593f6c12" providerId="ADAL" clId="{67E962D1-7EB9-4CE3-8872-D8EF9F2C9A5F}" dt="2024-10-21T17:59:23.268" v="2175" actId="20577"/>
          <ac:spMkLst>
            <pc:docMk/>
            <pc:sldMk cId="2354499217" sldId="296"/>
            <ac:spMk id="11" creationId="{AC66C0AE-D204-149D-5A24-A369651B1D6A}"/>
          </ac:spMkLst>
        </pc:spChg>
        <pc:picChg chg="del">
          <ac:chgData name="Jason Cook" userId="6ebe3673-38a7-4e40-b49b-9fac593f6c12" providerId="ADAL" clId="{67E962D1-7EB9-4CE3-8872-D8EF9F2C9A5F}" dt="2024-10-21T17:59:05.398" v="2152" actId="478"/>
          <ac:picMkLst>
            <pc:docMk/>
            <pc:sldMk cId="2354499217" sldId="296"/>
            <ac:picMk id="5" creationId="{720A3619-B1C1-6795-9022-71298EAE862B}"/>
          </ac:picMkLst>
        </pc:picChg>
        <pc:picChg chg="del">
          <ac:chgData name="Jason Cook" userId="6ebe3673-38a7-4e40-b49b-9fac593f6c12" providerId="ADAL" clId="{67E962D1-7EB9-4CE3-8872-D8EF9F2C9A5F}" dt="2024-10-21T17:59:01.013" v="2149" actId="478"/>
          <ac:picMkLst>
            <pc:docMk/>
            <pc:sldMk cId="2354499217" sldId="296"/>
            <ac:picMk id="6" creationId="{C0472875-2E93-BA01-4C52-0D4FC2273EE9}"/>
          </ac:picMkLst>
        </pc:picChg>
        <pc:picChg chg="add mod">
          <ac:chgData name="Jason Cook" userId="6ebe3673-38a7-4e40-b49b-9fac593f6c12" providerId="ADAL" clId="{67E962D1-7EB9-4CE3-8872-D8EF9F2C9A5F}" dt="2024-10-21T17:59:07.188" v="2153" actId="1076"/>
          <ac:picMkLst>
            <pc:docMk/>
            <pc:sldMk cId="2354499217" sldId="296"/>
            <ac:picMk id="7" creationId="{55029AF5-15CA-9B68-5001-C750030EC28D}"/>
          </ac:picMkLst>
        </pc:picChg>
        <pc:picChg chg="add mod">
          <ac:chgData name="Jason Cook" userId="6ebe3673-38a7-4e40-b49b-9fac593f6c12" providerId="ADAL" clId="{67E962D1-7EB9-4CE3-8872-D8EF9F2C9A5F}" dt="2024-10-21T18:17:00.995" v="2754" actId="1076"/>
          <ac:picMkLst>
            <pc:docMk/>
            <pc:sldMk cId="2354499217" sldId="296"/>
            <ac:picMk id="10" creationId="{DB364F71-F457-B620-17B4-6D5617FAA0D5}"/>
          </ac:picMkLst>
        </pc:picChg>
      </pc:sldChg>
      <pc:sldChg chg="addSp delSp modSp add mod">
        <pc:chgData name="Jason Cook" userId="6ebe3673-38a7-4e40-b49b-9fac593f6c12" providerId="ADAL" clId="{67E962D1-7EB9-4CE3-8872-D8EF9F2C9A5F}" dt="2024-10-21T18:01:54.894" v="2291" actId="1076"/>
        <pc:sldMkLst>
          <pc:docMk/>
          <pc:sldMk cId="4230144565" sldId="297"/>
        </pc:sldMkLst>
        <pc:spChg chg="mod">
          <ac:chgData name="Jason Cook" userId="6ebe3673-38a7-4e40-b49b-9fac593f6c12" providerId="ADAL" clId="{67E962D1-7EB9-4CE3-8872-D8EF9F2C9A5F}" dt="2024-10-21T18:01:52.344" v="2290" actId="1076"/>
          <ac:spMkLst>
            <pc:docMk/>
            <pc:sldMk cId="4230144565" sldId="297"/>
            <ac:spMk id="8" creationId="{54DCE46A-2ABE-1A62-EC48-90DD039AF43D}"/>
          </ac:spMkLst>
        </pc:spChg>
        <pc:spChg chg="mod">
          <ac:chgData name="Jason Cook" userId="6ebe3673-38a7-4e40-b49b-9fac593f6c12" providerId="ADAL" clId="{67E962D1-7EB9-4CE3-8872-D8EF9F2C9A5F}" dt="2024-10-21T18:00:58.911" v="2245" actId="20577"/>
          <ac:spMkLst>
            <pc:docMk/>
            <pc:sldMk cId="4230144565" sldId="297"/>
            <ac:spMk id="11" creationId="{A7604E4A-8DD7-BA7D-C8E6-2221846E6DB3}"/>
          </ac:spMkLst>
        </pc:spChg>
        <pc:picChg chg="add mod">
          <ac:chgData name="Jason Cook" userId="6ebe3673-38a7-4e40-b49b-9fac593f6c12" providerId="ADAL" clId="{67E962D1-7EB9-4CE3-8872-D8EF9F2C9A5F}" dt="2024-10-21T18:01:10.263" v="2250" actId="1076"/>
          <ac:picMkLst>
            <pc:docMk/>
            <pc:sldMk cId="4230144565" sldId="297"/>
            <ac:picMk id="5" creationId="{5748F382-F0E4-76CB-ACD8-A3A6AC4A4937}"/>
          </ac:picMkLst>
        </pc:picChg>
        <pc:picChg chg="del">
          <ac:chgData name="Jason Cook" userId="6ebe3673-38a7-4e40-b49b-9fac593f6c12" providerId="ADAL" clId="{67E962D1-7EB9-4CE3-8872-D8EF9F2C9A5F}" dt="2024-10-21T18:01:01.987" v="2246" actId="478"/>
          <ac:picMkLst>
            <pc:docMk/>
            <pc:sldMk cId="4230144565" sldId="297"/>
            <ac:picMk id="7" creationId="{94D9A8CF-33A2-C816-DCFC-74915BCAB910}"/>
          </ac:picMkLst>
        </pc:picChg>
        <pc:picChg chg="add mod">
          <ac:chgData name="Jason Cook" userId="6ebe3673-38a7-4e40-b49b-9fac593f6c12" providerId="ADAL" clId="{67E962D1-7EB9-4CE3-8872-D8EF9F2C9A5F}" dt="2024-10-21T18:01:54.894" v="2291" actId="1076"/>
          <ac:picMkLst>
            <pc:docMk/>
            <pc:sldMk cId="4230144565" sldId="297"/>
            <ac:picMk id="9" creationId="{3A11E2EE-D185-BBAF-F8A0-F45D28790CD7}"/>
          </ac:picMkLst>
        </pc:picChg>
      </pc:sldChg>
      <pc:sldChg chg="addSp delSp modSp add mod">
        <pc:chgData name="Jason Cook" userId="6ebe3673-38a7-4e40-b49b-9fac593f6c12" providerId="ADAL" clId="{67E962D1-7EB9-4CE3-8872-D8EF9F2C9A5F}" dt="2024-10-21T18:11:21.269" v="2578" actId="1076"/>
        <pc:sldMkLst>
          <pc:docMk/>
          <pc:sldMk cId="2626542242" sldId="298"/>
        </pc:sldMkLst>
        <pc:spChg chg="del">
          <ac:chgData name="Jason Cook" userId="6ebe3673-38a7-4e40-b49b-9fac593f6c12" providerId="ADAL" clId="{67E962D1-7EB9-4CE3-8872-D8EF9F2C9A5F}" dt="2024-10-21T18:11:10.429" v="2576" actId="478"/>
          <ac:spMkLst>
            <pc:docMk/>
            <pc:sldMk cId="2626542242" sldId="298"/>
            <ac:spMk id="2" creationId="{CFEDD5C5-2120-12EA-68DA-D7AF031C8DA7}"/>
          </ac:spMkLst>
        </pc:spChg>
        <pc:spChg chg="del mod">
          <ac:chgData name="Jason Cook" userId="6ebe3673-38a7-4e40-b49b-9fac593f6c12" providerId="ADAL" clId="{67E962D1-7EB9-4CE3-8872-D8EF9F2C9A5F}" dt="2024-10-21T18:11:08.831" v="2575"/>
          <ac:spMkLst>
            <pc:docMk/>
            <pc:sldMk cId="2626542242" sldId="298"/>
            <ac:spMk id="8" creationId="{B83099C4-A655-2E23-0A31-C52891CDCA42}"/>
          </ac:spMkLst>
        </pc:spChg>
        <pc:spChg chg="mod">
          <ac:chgData name="Jason Cook" userId="6ebe3673-38a7-4e40-b49b-9fac593f6c12" providerId="ADAL" clId="{67E962D1-7EB9-4CE3-8872-D8EF9F2C9A5F}" dt="2024-10-21T18:10:57.384" v="2570" actId="20577"/>
          <ac:spMkLst>
            <pc:docMk/>
            <pc:sldMk cId="2626542242" sldId="298"/>
            <ac:spMk id="11" creationId="{1F457784-01F1-2759-9D0D-F7792C36A17D}"/>
          </ac:spMkLst>
        </pc:spChg>
        <pc:spChg chg="del mod">
          <ac:chgData name="Jason Cook" userId="6ebe3673-38a7-4e40-b49b-9fac593f6c12" providerId="ADAL" clId="{67E962D1-7EB9-4CE3-8872-D8EF9F2C9A5F}" dt="2024-10-21T18:11:08.827" v="2573" actId="478"/>
          <ac:spMkLst>
            <pc:docMk/>
            <pc:sldMk cId="2626542242" sldId="298"/>
            <ac:spMk id="12" creationId="{C654D0D4-E40C-33BF-6DED-8B66B8D1F66B}"/>
          </ac:spMkLst>
        </pc:spChg>
        <pc:picChg chg="add mod">
          <ac:chgData name="Jason Cook" userId="6ebe3673-38a7-4e40-b49b-9fac593f6c12" providerId="ADAL" clId="{67E962D1-7EB9-4CE3-8872-D8EF9F2C9A5F}" dt="2024-10-21T18:10:48.528" v="2543" actId="1076"/>
          <ac:picMkLst>
            <pc:docMk/>
            <pc:sldMk cId="2626542242" sldId="298"/>
            <ac:picMk id="6" creationId="{B5DD25F7-2F92-E96E-4CD4-2DA31BF79FA0}"/>
          </ac:picMkLst>
        </pc:picChg>
        <pc:picChg chg="del">
          <ac:chgData name="Jason Cook" userId="6ebe3673-38a7-4e40-b49b-9fac593f6c12" providerId="ADAL" clId="{67E962D1-7EB9-4CE3-8872-D8EF9F2C9A5F}" dt="2024-10-21T18:10:43.935" v="2540" actId="478"/>
          <ac:picMkLst>
            <pc:docMk/>
            <pc:sldMk cId="2626542242" sldId="298"/>
            <ac:picMk id="7" creationId="{08CAE326-A75A-3A4C-AF47-321B867504CE}"/>
          </ac:picMkLst>
        </pc:picChg>
        <pc:picChg chg="add mod">
          <ac:chgData name="Jason Cook" userId="6ebe3673-38a7-4e40-b49b-9fac593f6c12" providerId="ADAL" clId="{67E962D1-7EB9-4CE3-8872-D8EF9F2C9A5F}" dt="2024-10-21T18:11:21.269" v="2578" actId="1076"/>
          <ac:picMkLst>
            <pc:docMk/>
            <pc:sldMk cId="2626542242" sldId="298"/>
            <ac:picMk id="10" creationId="{89B3DD62-B6BD-63DB-C5A1-EEC336C155D6}"/>
          </ac:picMkLst>
        </pc:picChg>
      </pc:sldChg>
      <pc:sldChg chg="addSp delSp modSp add del mod">
        <pc:chgData name="Jason Cook" userId="6ebe3673-38a7-4e40-b49b-9fac593f6c12" providerId="ADAL" clId="{67E962D1-7EB9-4CE3-8872-D8EF9F2C9A5F}" dt="2024-10-21T18:07:22.044" v="2449" actId="47"/>
        <pc:sldMkLst>
          <pc:docMk/>
          <pc:sldMk cId="3600930200" sldId="298"/>
        </pc:sldMkLst>
        <pc:spChg chg="mod">
          <ac:chgData name="Jason Cook" userId="6ebe3673-38a7-4e40-b49b-9fac593f6c12" providerId="ADAL" clId="{67E962D1-7EB9-4CE3-8872-D8EF9F2C9A5F}" dt="2024-10-21T18:04:01.532" v="2367" actId="20577"/>
          <ac:spMkLst>
            <pc:docMk/>
            <pc:sldMk cId="3600930200" sldId="298"/>
            <ac:spMk id="8" creationId="{2226E2B6-F3BB-1268-0CC8-3FEF72B816AA}"/>
          </ac:spMkLst>
        </pc:spChg>
        <pc:spChg chg="mod">
          <ac:chgData name="Jason Cook" userId="6ebe3673-38a7-4e40-b49b-9fac593f6c12" providerId="ADAL" clId="{67E962D1-7EB9-4CE3-8872-D8EF9F2C9A5F}" dt="2024-10-21T18:03:11.088" v="2330" actId="20577"/>
          <ac:spMkLst>
            <pc:docMk/>
            <pc:sldMk cId="3600930200" sldId="298"/>
            <ac:spMk id="11" creationId="{5C42494A-64CF-D552-74AC-3F616F4A4CFF}"/>
          </ac:spMkLst>
        </pc:spChg>
        <pc:spChg chg="add mod">
          <ac:chgData name="Jason Cook" userId="6ebe3673-38a7-4e40-b49b-9fac593f6c12" providerId="ADAL" clId="{67E962D1-7EB9-4CE3-8872-D8EF9F2C9A5F}" dt="2024-10-21T18:04:52.550" v="2400" actId="1076"/>
          <ac:spMkLst>
            <pc:docMk/>
            <pc:sldMk cId="3600930200" sldId="298"/>
            <ac:spMk id="12" creationId="{2974E71F-A087-FB01-C1F7-777D40E580D4}"/>
          </ac:spMkLst>
        </pc:spChg>
        <pc:picChg chg="del">
          <ac:chgData name="Jason Cook" userId="6ebe3673-38a7-4e40-b49b-9fac593f6c12" providerId="ADAL" clId="{67E962D1-7EB9-4CE3-8872-D8EF9F2C9A5F}" dt="2024-10-21T18:03:12.665" v="2331" actId="478"/>
          <ac:picMkLst>
            <pc:docMk/>
            <pc:sldMk cId="3600930200" sldId="298"/>
            <ac:picMk id="5" creationId="{58114FE4-3A6A-0E27-7BCE-FB6EAE6C3ACA}"/>
          </ac:picMkLst>
        </pc:picChg>
        <pc:picChg chg="add mod">
          <ac:chgData name="Jason Cook" userId="6ebe3673-38a7-4e40-b49b-9fac593f6c12" providerId="ADAL" clId="{67E962D1-7EB9-4CE3-8872-D8EF9F2C9A5F}" dt="2024-10-21T18:03:21.562" v="2336" actId="1076"/>
          <ac:picMkLst>
            <pc:docMk/>
            <pc:sldMk cId="3600930200" sldId="298"/>
            <ac:picMk id="6" creationId="{BD7E6DCD-8EAF-04F5-F609-5AD60D18FCDD}"/>
          </ac:picMkLst>
        </pc:picChg>
        <pc:picChg chg="del mod">
          <ac:chgData name="Jason Cook" userId="6ebe3673-38a7-4e40-b49b-9fac593f6c12" providerId="ADAL" clId="{67E962D1-7EB9-4CE3-8872-D8EF9F2C9A5F}" dt="2024-10-21T18:03:01.991" v="2314" actId="478"/>
          <ac:picMkLst>
            <pc:docMk/>
            <pc:sldMk cId="3600930200" sldId="298"/>
            <ac:picMk id="9" creationId="{6EAB37E5-C1A4-2ECF-64D3-EF74463FBBF2}"/>
          </ac:picMkLst>
        </pc:picChg>
        <pc:picChg chg="add mod">
          <ac:chgData name="Jason Cook" userId="6ebe3673-38a7-4e40-b49b-9fac593f6c12" providerId="ADAL" clId="{67E962D1-7EB9-4CE3-8872-D8EF9F2C9A5F}" dt="2024-10-21T18:04:48.698" v="2399" actId="1076"/>
          <ac:picMkLst>
            <pc:docMk/>
            <pc:sldMk cId="3600930200" sldId="298"/>
            <ac:picMk id="10" creationId="{3BEFAFCE-D88B-9B90-8750-3A427C1810B7}"/>
          </ac:picMkLst>
        </pc:picChg>
      </pc:sldChg>
      <pc:sldChg chg="addSp modSp add mod">
        <pc:chgData name="Jason Cook" userId="6ebe3673-38a7-4e40-b49b-9fac593f6c12" providerId="ADAL" clId="{67E962D1-7EB9-4CE3-8872-D8EF9F2C9A5F}" dt="2024-10-21T18:21:23.790" v="2821" actId="20577"/>
        <pc:sldMkLst>
          <pc:docMk/>
          <pc:sldMk cId="956773217" sldId="299"/>
        </pc:sldMkLst>
        <pc:spChg chg="add mod">
          <ac:chgData name="Jason Cook" userId="6ebe3673-38a7-4e40-b49b-9fac593f6c12" providerId="ADAL" clId="{67E962D1-7EB9-4CE3-8872-D8EF9F2C9A5F}" dt="2024-10-21T18:07:16.909" v="2448" actId="1076"/>
          <ac:spMkLst>
            <pc:docMk/>
            <pc:sldMk cId="956773217" sldId="299"/>
            <ac:spMk id="2" creationId="{4918F586-3FF5-741F-3366-23BDF12973B0}"/>
          </ac:spMkLst>
        </pc:spChg>
        <pc:spChg chg="mod">
          <ac:chgData name="Jason Cook" userId="6ebe3673-38a7-4e40-b49b-9fac593f6c12" providerId="ADAL" clId="{67E962D1-7EB9-4CE3-8872-D8EF9F2C9A5F}" dt="2024-10-21T18:21:23.790" v="2821" actId="20577"/>
          <ac:spMkLst>
            <pc:docMk/>
            <pc:sldMk cId="956773217" sldId="299"/>
            <ac:spMk id="12" creationId="{4B814F06-1FA3-470A-E62A-C172E89262D4}"/>
          </ac:spMkLst>
        </pc:spChg>
        <pc:picChg chg="mod">
          <ac:chgData name="Jason Cook" userId="6ebe3673-38a7-4e40-b49b-9fac593f6c12" providerId="ADAL" clId="{67E962D1-7EB9-4CE3-8872-D8EF9F2C9A5F}" dt="2024-10-21T18:07:13.958" v="2447" actId="1076"/>
          <ac:picMkLst>
            <pc:docMk/>
            <pc:sldMk cId="956773217" sldId="299"/>
            <ac:picMk id="10" creationId="{DDA3E6B4-0FD2-95BB-1530-9B8BA4E89591}"/>
          </ac:picMkLst>
        </pc:picChg>
      </pc:sldChg>
      <pc:sldChg chg="addSp delSp modSp add mod">
        <pc:chgData name="Jason Cook" userId="6ebe3673-38a7-4e40-b49b-9fac593f6c12" providerId="ADAL" clId="{67E962D1-7EB9-4CE3-8872-D8EF9F2C9A5F}" dt="2024-10-21T18:09:56.285" v="2538" actId="20577"/>
        <pc:sldMkLst>
          <pc:docMk/>
          <pc:sldMk cId="3914091817" sldId="300"/>
        </pc:sldMkLst>
        <pc:spChg chg="mod">
          <ac:chgData name="Jason Cook" userId="6ebe3673-38a7-4e40-b49b-9fac593f6c12" providerId="ADAL" clId="{67E962D1-7EB9-4CE3-8872-D8EF9F2C9A5F}" dt="2024-10-21T18:09:56.285" v="2538" actId="20577"/>
          <ac:spMkLst>
            <pc:docMk/>
            <pc:sldMk cId="3914091817" sldId="300"/>
            <ac:spMk id="2" creationId="{F924F1E0-6E27-A1F3-07BB-688A6A5A6DCA}"/>
          </ac:spMkLst>
        </pc:spChg>
        <pc:spChg chg="mod">
          <ac:chgData name="Jason Cook" userId="6ebe3673-38a7-4e40-b49b-9fac593f6c12" providerId="ADAL" clId="{67E962D1-7EB9-4CE3-8872-D8EF9F2C9A5F}" dt="2024-10-21T18:09:01.595" v="2491" actId="1076"/>
          <ac:spMkLst>
            <pc:docMk/>
            <pc:sldMk cId="3914091817" sldId="300"/>
            <ac:spMk id="8" creationId="{8437E6D3-AD46-4D9C-5D19-0B685DAF4978}"/>
          </ac:spMkLst>
        </pc:spChg>
        <pc:spChg chg="mod">
          <ac:chgData name="Jason Cook" userId="6ebe3673-38a7-4e40-b49b-9fac593f6c12" providerId="ADAL" clId="{67E962D1-7EB9-4CE3-8872-D8EF9F2C9A5F}" dt="2024-10-21T18:07:57.724" v="2472" actId="20577"/>
          <ac:spMkLst>
            <pc:docMk/>
            <pc:sldMk cId="3914091817" sldId="300"/>
            <ac:spMk id="11" creationId="{0D0104F5-C2EC-5930-BACB-5249A30C54BA}"/>
          </ac:spMkLst>
        </pc:spChg>
        <pc:spChg chg="mod">
          <ac:chgData name="Jason Cook" userId="6ebe3673-38a7-4e40-b49b-9fac593f6c12" providerId="ADAL" clId="{67E962D1-7EB9-4CE3-8872-D8EF9F2C9A5F}" dt="2024-10-21T18:09:34.083" v="2509" actId="20577"/>
          <ac:spMkLst>
            <pc:docMk/>
            <pc:sldMk cId="3914091817" sldId="300"/>
            <ac:spMk id="12" creationId="{D5D98189-052C-E5D2-E693-FF56E8B87272}"/>
          </ac:spMkLst>
        </pc:spChg>
        <pc:picChg chg="del">
          <ac:chgData name="Jason Cook" userId="6ebe3673-38a7-4e40-b49b-9fac593f6c12" providerId="ADAL" clId="{67E962D1-7EB9-4CE3-8872-D8EF9F2C9A5F}" dt="2024-10-21T18:06:44.343" v="2445" actId="478"/>
          <ac:picMkLst>
            <pc:docMk/>
            <pc:sldMk cId="3914091817" sldId="300"/>
            <ac:picMk id="6" creationId="{A0618700-93BE-6DB2-16F3-72DC558403A3}"/>
          </ac:picMkLst>
        </pc:picChg>
        <pc:picChg chg="add mod">
          <ac:chgData name="Jason Cook" userId="6ebe3673-38a7-4e40-b49b-9fac593f6c12" providerId="ADAL" clId="{67E962D1-7EB9-4CE3-8872-D8EF9F2C9A5F}" dt="2024-10-21T18:07:38.279" v="2451" actId="1076"/>
          <ac:picMkLst>
            <pc:docMk/>
            <pc:sldMk cId="3914091817" sldId="300"/>
            <ac:picMk id="7" creationId="{E71ADC17-62F9-F64B-875A-D8A83E3445D4}"/>
          </ac:picMkLst>
        </pc:picChg>
        <pc:picChg chg="del">
          <ac:chgData name="Jason Cook" userId="6ebe3673-38a7-4e40-b49b-9fac593f6c12" providerId="ADAL" clId="{67E962D1-7EB9-4CE3-8872-D8EF9F2C9A5F}" dt="2024-10-21T18:07:38.970" v="2452" actId="478"/>
          <ac:picMkLst>
            <pc:docMk/>
            <pc:sldMk cId="3914091817" sldId="300"/>
            <ac:picMk id="10" creationId="{CC2F14B1-9BFC-E0FF-6A91-3634873228D4}"/>
          </ac:picMkLst>
        </pc:picChg>
      </pc:sldChg>
      <pc:sldChg chg="addSp delSp modSp add mod">
        <pc:chgData name="Jason Cook" userId="6ebe3673-38a7-4e40-b49b-9fac593f6c12" providerId="ADAL" clId="{67E962D1-7EB9-4CE3-8872-D8EF9F2C9A5F}" dt="2024-10-22T17:39:32.706" v="3630" actId="20577"/>
        <pc:sldMkLst>
          <pc:docMk/>
          <pc:sldMk cId="1450079180" sldId="301"/>
        </pc:sldMkLst>
        <pc:spChg chg="add mod">
          <ac:chgData name="Jason Cook" userId="6ebe3673-38a7-4e40-b49b-9fac593f6c12" providerId="ADAL" clId="{67E962D1-7EB9-4CE3-8872-D8EF9F2C9A5F}" dt="2024-10-21T18:12:49.662" v="2638" actId="20577"/>
          <ac:spMkLst>
            <pc:docMk/>
            <pc:sldMk cId="1450079180" sldId="301"/>
            <ac:spMk id="7" creationId="{7C216239-378F-BD76-83E3-137582E347B0}"/>
          </ac:spMkLst>
        </pc:spChg>
        <pc:spChg chg="add del mod">
          <ac:chgData name="Jason Cook" userId="6ebe3673-38a7-4e40-b49b-9fac593f6c12" providerId="ADAL" clId="{67E962D1-7EB9-4CE3-8872-D8EF9F2C9A5F}" dt="2024-10-21T18:13:05.042" v="2642" actId="22"/>
          <ac:spMkLst>
            <pc:docMk/>
            <pc:sldMk cId="1450079180" sldId="301"/>
            <ac:spMk id="9" creationId="{0F4BEF8B-235C-E4AA-D069-B3BBE81AE9F4}"/>
          </ac:spMkLst>
        </pc:spChg>
        <pc:spChg chg="mod">
          <ac:chgData name="Jason Cook" userId="6ebe3673-38a7-4e40-b49b-9fac593f6c12" providerId="ADAL" clId="{67E962D1-7EB9-4CE3-8872-D8EF9F2C9A5F}" dt="2024-10-22T17:39:32.706" v="3630" actId="20577"/>
          <ac:spMkLst>
            <pc:docMk/>
            <pc:sldMk cId="1450079180" sldId="301"/>
            <ac:spMk id="11" creationId="{17CA227C-2E73-0EBB-03EE-69A9C03FB4CB}"/>
          </ac:spMkLst>
        </pc:spChg>
        <pc:spChg chg="add del mod">
          <ac:chgData name="Jason Cook" userId="6ebe3673-38a7-4e40-b49b-9fac593f6c12" providerId="ADAL" clId="{67E962D1-7EB9-4CE3-8872-D8EF9F2C9A5F}" dt="2024-10-21T18:14:29.928" v="2658"/>
          <ac:spMkLst>
            <pc:docMk/>
            <pc:sldMk cId="1450079180" sldId="301"/>
            <ac:spMk id="13" creationId="{C9283566-A0B3-30DA-A74C-966EF1BA5192}"/>
          </ac:spMkLst>
        </pc:spChg>
        <pc:spChg chg="add mod">
          <ac:chgData name="Jason Cook" userId="6ebe3673-38a7-4e40-b49b-9fac593f6c12" providerId="ADAL" clId="{67E962D1-7EB9-4CE3-8872-D8EF9F2C9A5F}" dt="2024-10-21T18:14:12.119" v="2647" actId="1076"/>
          <ac:spMkLst>
            <pc:docMk/>
            <pc:sldMk cId="1450079180" sldId="301"/>
            <ac:spMk id="15" creationId="{F52D1FF3-FB1B-D0BC-E81B-9994CF288B34}"/>
          </ac:spMkLst>
        </pc:spChg>
        <pc:spChg chg="add mod">
          <ac:chgData name="Jason Cook" userId="6ebe3673-38a7-4e40-b49b-9fac593f6c12" providerId="ADAL" clId="{67E962D1-7EB9-4CE3-8872-D8EF9F2C9A5F}" dt="2024-10-21T18:14:27.545" v="2656" actId="1076"/>
          <ac:spMkLst>
            <pc:docMk/>
            <pc:sldMk cId="1450079180" sldId="301"/>
            <ac:spMk id="16" creationId="{DBB8DC81-74F3-2EDD-94F0-255B4D3C7F35}"/>
          </ac:spMkLst>
        </pc:spChg>
        <pc:picChg chg="add mod">
          <ac:chgData name="Jason Cook" userId="6ebe3673-38a7-4e40-b49b-9fac593f6c12" providerId="ADAL" clId="{67E962D1-7EB9-4CE3-8872-D8EF9F2C9A5F}" dt="2024-10-21T18:12:21.595" v="2611" actId="1076"/>
          <ac:picMkLst>
            <pc:docMk/>
            <pc:sldMk cId="1450079180" sldId="301"/>
            <ac:picMk id="5" creationId="{2495D5AC-A995-7F3C-20C1-FD9BCB68E67F}"/>
          </ac:picMkLst>
        </pc:picChg>
        <pc:picChg chg="del">
          <ac:chgData name="Jason Cook" userId="6ebe3673-38a7-4e40-b49b-9fac593f6c12" providerId="ADAL" clId="{67E962D1-7EB9-4CE3-8872-D8EF9F2C9A5F}" dt="2024-10-21T18:12:10.467" v="2605" actId="478"/>
          <ac:picMkLst>
            <pc:docMk/>
            <pc:sldMk cId="1450079180" sldId="301"/>
            <ac:picMk id="6" creationId="{8A43636D-284A-A714-57DC-34710849F475}"/>
          </ac:picMkLst>
        </pc:picChg>
        <pc:picChg chg="del">
          <ac:chgData name="Jason Cook" userId="6ebe3673-38a7-4e40-b49b-9fac593f6c12" providerId="ADAL" clId="{67E962D1-7EB9-4CE3-8872-D8EF9F2C9A5F}" dt="2024-10-21T18:12:11.135" v="2606" actId="478"/>
          <ac:picMkLst>
            <pc:docMk/>
            <pc:sldMk cId="1450079180" sldId="301"/>
            <ac:picMk id="10" creationId="{1B87BCE2-CF45-8792-0A16-47731A79600B}"/>
          </ac:picMkLst>
        </pc:picChg>
      </pc:sldChg>
      <pc:sldChg chg="addSp delSp modSp add mod ord">
        <pc:chgData name="Jason Cook" userId="6ebe3673-38a7-4e40-b49b-9fac593f6c12" providerId="ADAL" clId="{67E962D1-7EB9-4CE3-8872-D8EF9F2C9A5F}" dt="2024-10-21T18:21:36.949" v="2823"/>
        <pc:sldMkLst>
          <pc:docMk/>
          <pc:sldMk cId="600758685" sldId="302"/>
        </pc:sldMkLst>
        <pc:spChg chg="mod">
          <ac:chgData name="Jason Cook" userId="6ebe3673-38a7-4e40-b49b-9fac593f6c12" providerId="ADAL" clId="{67E962D1-7EB9-4CE3-8872-D8EF9F2C9A5F}" dt="2024-10-21T18:20:50.206" v="2794" actId="20577"/>
          <ac:spMkLst>
            <pc:docMk/>
            <pc:sldMk cId="600758685" sldId="302"/>
            <ac:spMk id="11" creationId="{A8CC60FF-F955-D1B9-EF7B-F0261FEF494E}"/>
          </ac:spMkLst>
        </pc:spChg>
        <pc:picChg chg="add mod">
          <ac:chgData name="Jason Cook" userId="6ebe3673-38a7-4e40-b49b-9fac593f6c12" providerId="ADAL" clId="{67E962D1-7EB9-4CE3-8872-D8EF9F2C9A5F}" dt="2024-10-21T18:20:55.236" v="2797" actId="1076"/>
          <ac:picMkLst>
            <pc:docMk/>
            <pc:sldMk cId="600758685" sldId="302"/>
            <ac:picMk id="5" creationId="{FC57BC8C-1601-43D6-4B54-525E1D8BB5E3}"/>
          </ac:picMkLst>
        </pc:picChg>
        <pc:picChg chg="del">
          <ac:chgData name="Jason Cook" userId="6ebe3673-38a7-4e40-b49b-9fac593f6c12" providerId="ADAL" clId="{67E962D1-7EB9-4CE3-8872-D8EF9F2C9A5F}" dt="2024-10-21T18:20:52.039" v="2795" actId="478"/>
          <ac:picMkLst>
            <pc:docMk/>
            <pc:sldMk cId="600758685" sldId="302"/>
            <ac:picMk id="6" creationId="{929531B4-355D-8622-1736-E9659613B12F}"/>
          </ac:picMkLst>
        </pc:picChg>
      </pc:sldChg>
      <pc:sldChg chg="add del">
        <pc:chgData name="Jason Cook" userId="6ebe3673-38a7-4e40-b49b-9fac593f6c12" providerId="ADAL" clId="{67E962D1-7EB9-4CE3-8872-D8EF9F2C9A5F}" dt="2024-10-21T18:16:28.118" v="2749" actId="47"/>
        <pc:sldMkLst>
          <pc:docMk/>
          <pc:sldMk cId="871498701" sldId="302"/>
        </pc:sldMkLst>
      </pc:sldChg>
      <pc:sldChg chg="addSp delSp modSp add mod ord">
        <pc:chgData name="Jason Cook" userId="6ebe3673-38a7-4e40-b49b-9fac593f6c12" providerId="ADAL" clId="{67E962D1-7EB9-4CE3-8872-D8EF9F2C9A5F}" dt="2024-10-21T18:23:09.509" v="2902" actId="20577"/>
        <pc:sldMkLst>
          <pc:docMk/>
          <pc:sldMk cId="576124766" sldId="303"/>
        </pc:sldMkLst>
        <pc:spChg chg="mod">
          <ac:chgData name="Jason Cook" userId="6ebe3673-38a7-4e40-b49b-9fac593f6c12" providerId="ADAL" clId="{67E962D1-7EB9-4CE3-8872-D8EF9F2C9A5F}" dt="2024-10-21T18:22:06.307" v="2834" actId="20577"/>
          <ac:spMkLst>
            <pc:docMk/>
            <pc:sldMk cId="576124766" sldId="303"/>
            <ac:spMk id="3" creationId="{C23207C5-F855-4580-1472-F7BE46DBDE9E}"/>
          </ac:spMkLst>
        </pc:spChg>
        <pc:spChg chg="add mod">
          <ac:chgData name="Jason Cook" userId="6ebe3673-38a7-4e40-b49b-9fac593f6c12" providerId="ADAL" clId="{67E962D1-7EB9-4CE3-8872-D8EF9F2C9A5F}" dt="2024-10-21T18:23:09.509" v="2902" actId="20577"/>
          <ac:spMkLst>
            <pc:docMk/>
            <pc:sldMk cId="576124766" sldId="303"/>
            <ac:spMk id="9" creationId="{A05961E8-FDEE-651B-9E64-5BFDFE3609EC}"/>
          </ac:spMkLst>
        </pc:spChg>
        <pc:spChg chg="mod">
          <ac:chgData name="Jason Cook" userId="6ebe3673-38a7-4e40-b49b-9fac593f6c12" providerId="ADAL" clId="{67E962D1-7EB9-4CE3-8872-D8EF9F2C9A5F}" dt="2024-10-21T18:22:37.216" v="2877" actId="20577"/>
          <ac:spMkLst>
            <pc:docMk/>
            <pc:sldMk cId="576124766" sldId="303"/>
            <ac:spMk id="11" creationId="{75302449-ABDD-F161-F0A0-84A42D2B5782}"/>
          </ac:spMkLst>
        </pc:spChg>
        <pc:picChg chg="add mod">
          <ac:chgData name="Jason Cook" userId="6ebe3673-38a7-4e40-b49b-9fac593f6c12" providerId="ADAL" clId="{67E962D1-7EB9-4CE3-8872-D8EF9F2C9A5F}" dt="2024-10-21T18:22:45.336" v="2880" actId="1076"/>
          <ac:picMkLst>
            <pc:docMk/>
            <pc:sldMk cId="576124766" sldId="303"/>
            <ac:picMk id="5" creationId="{02F51305-AD28-60D0-C06E-207740756292}"/>
          </ac:picMkLst>
        </pc:picChg>
        <pc:picChg chg="del">
          <ac:chgData name="Jason Cook" userId="6ebe3673-38a7-4e40-b49b-9fac593f6c12" providerId="ADAL" clId="{67E962D1-7EB9-4CE3-8872-D8EF9F2C9A5F}" dt="2024-10-21T18:22:46.355" v="2881" actId="478"/>
          <ac:picMkLst>
            <pc:docMk/>
            <pc:sldMk cId="576124766" sldId="303"/>
            <ac:picMk id="6" creationId="{303665C4-17E4-2F94-9DB6-725E47916F35}"/>
          </ac:picMkLst>
        </pc:picChg>
        <pc:picChg chg="add mod">
          <ac:chgData name="Jason Cook" userId="6ebe3673-38a7-4e40-b49b-9fac593f6c12" providerId="ADAL" clId="{67E962D1-7EB9-4CE3-8872-D8EF9F2C9A5F}" dt="2024-10-21T18:22:57.192" v="2886" actId="1076"/>
          <ac:picMkLst>
            <pc:docMk/>
            <pc:sldMk cId="576124766" sldId="303"/>
            <ac:picMk id="8" creationId="{DE267AC3-B75E-DD2A-F243-AD960C1AF290}"/>
          </ac:picMkLst>
        </pc:picChg>
      </pc:sldChg>
      <pc:sldChg chg="add del replId">
        <pc:chgData name="Jason Cook" userId="6ebe3673-38a7-4e40-b49b-9fac593f6c12" providerId="ADAL" clId="{67E962D1-7EB9-4CE3-8872-D8EF9F2C9A5F}" dt="2024-10-21T18:16:26.752" v="2748" actId="47"/>
        <pc:sldMkLst>
          <pc:docMk/>
          <pc:sldMk cId="4119567095" sldId="303"/>
        </pc:sldMkLst>
      </pc:sldChg>
      <pc:sldChg chg="addSp delSp modSp add mod">
        <pc:chgData name="Jason Cook" userId="6ebe3673-38a7-4e40-b49b-9fac593f6c12" providerId="ADAL" clId="{67E962D1-7EB9-4CE3-8872-D8EF9F2C9A5F}" dt="2024-10-21T18:24:35.725" v="2946" actId="14100"/>
        <pc:sldMkLst>
          <pc:docMk/>
          <pc:sldMk cId="660848261" sldId="304"/>
        </pc:sldMkLst>
        <pc:spChg chg="add mod">
          <ac:chgData name="Jason Cook" userId="6ebe3673-38a7-4e40-b49b-9fac593f6c12" providerId="ADAL" clId="{67E962D1-7EB9-4CE3-8872-D8EF9F2C9A5F}" dt="2024-10-21T18:23:58.055" v="2937" actId="20577"/>
          <ac:spMkLst>
            <pc:docMk/>
            <pc:sldMk cId="660848261" sldId="304"/>
            <ac:spMk id="2" creationId="{64C9C391-0B9D-B225-087B-C1C334AEB864}"/>
          </ac:spMkLst>
        </pc:spChg>
        <pc:spChg chg="add mod">
          <ac:chgData name="Jason Cook" userId="6ebe3673-38a7-4e40-b49b-9fac593f6c12" providerId="ADAL" clId="{67E962D1-7EB9-4CE3-8872-D8EF9F2C9A5F}" dt="2024-10-21T18:24:35.725" v="2946" actId="14100"/>
          <ac:spMkLst>
            <pc:docMk/>
            <pc:sldMk cId="660848261" sldId="304"/>
            <ac:spMk id="7" creationId="{ABF7BBFF-4FCD-080A-EC71-9EE24E5FAF05}"/>
          </ac:spMkLst>
        </pc:spChg>
        <pc:spChg chg="del">
          <ac:chgData name="Jason Cook" userId="6ebe3673-38a7-4e40-b49b-9fac593f6c12" providerId="ADAL" clId="{67E962D1-7EB9-4CE3-8872-D8EF9F2C9A5F}" dt="2024-10-21T18:23:37.311" v="2925" actId="478"/>
          <ac:spMkLst>
            <pc:docMk/>
            <pc:sldMk cId="660848261" sldId="304"/>
            <ac:spMk id="9" creationId="{AA477F66-39F3-0D28-95CF-5D55E4E964D2}"/>
          </ac:spMkLst>
        </pc:spChg>
        <pc:spChg chg="mod">
          <ac:chgData name="Jason Cook" userId="6ebe3673-38a7-4e40-b49b-9fac593f6c12" providerId="ADAL" clId="{67E962D1-7EB9-4CE3-8872-D8EF9F2C9A5F}" dt="2024-10-21T18:23:32.931" v="2924" actId="20577"/>
          <ac:spMkLst>
            <pc:docMk/>
            <pc:sldMk cId="660848261" sldId="304"/>
            <ac:spMk id="11" creationId="{D4789F1A-A50E-7EBE-5405-284BEFE6FFCC}"/>
          </ac:spMkLst>
        </pc:spChg>
        <pc:picChg chg="mod">
          <ac:chgData name="Jason Cook" userId="6ebe3673-38a7-4e40-b49b-9fac593f6c12" providerId="ADAL" clId="{67E962D1-7EB9-4CE3-8872-D8EF9F2C9A5F}" dt="2024-10-21T18:23:44.015" v="2928" actId="1076"/>
          <ac:picMkLst>
            <pc:docMk/>
            <pc:sldMk cId="660848261" sldId="304"/>
            <ac:picMk id="5" creationId="{11EC81F2-EE7B-5E15-3669-87CBFE3E2307}"/>
          </ac:picMkLst>
        </pc:picChg>
        <pc:picChg chg="del">
          <ac:chgData name="Jason Cook" userId="6ebe3673-38a7-4e40-b49b-9fac593f6c12" providerId="ADAL" clId="{67E962D1-7EB9-4CE3-8872-D8EF9F2C9A5F}" dt="2024-10-21T18:23:25.671" v="2904" actId="478"/>
          <ac:picMkLst>
            <pc:docMk/>
            <pc:sldMk cId="660848261" sldId="304"/>
            <ac:picMk id="8" creationId="{90CBE57F-EDF4-F966-6477-FCDB3063CC4D}"/>
          </ac:picMkLst>
        </pc:picChg>
      </pc:sldChg>
      <pc:sldChg chg="add del replId">
        <pc:chgData name="Jason Cook" userId="6ebe3673-38a7-4e40-b49b-9fac593f6c12" providerId="ADAL" clId="{67E962D1-7EB9-4CE3-8872-D8EF9F2C9A5F}" dt="2024-10-21T18:19:46.159" v="2765" actId="47"/>
        <pc:sldMkLst>
          <pc:docMk/>
          <pc:sldMk cId="796384888" sldId="304"/>
        </pc:sldMkLst>
      </pc:sldChg>
      <pc:sldChg chg="add del replId">
        <pc:chgData name="Jason Cook" userId="6ebe3673-38a7-4e40-b49b-9fac593f6c12" providerId="ADAL" clId="{67E962D1-7EB9-4CE3-8872-D8EF9F2C9A5F}" dt="2024-10-21T18:19:06.488" v="2761" actId="47"/>
        <pc:sldMkLst>
          <pc:docMk/>
          <pc:sldMk cId="1895780663" sldId="305"/>
        </pc:sldMkLst>
      </pc:sldChg>
      <pc:sldChg chg="addSp delSp modSp add mod">
        <pc:chgData name="Jason Cook" userId="6ebe3673-38a7-4e40-b49b-9fac593f6c12" providerId="ADAL" clId="{67E962D1-7EB9-4CE3-8872-D8EF9F2C9A5F}" dt="2024-10-21T18:26:32.379" v="3044" actId="1076"/>
        <pc:sldMkLst>
          <pc:docMk/>
          <pc:sldMk cId="2301262551" sldId="305"/>
        </pc:sldMkLst>
        <pc:spChg chg="del">
          <ac:chgData name="Jason Cook" userId="6ebe3673-38a7-4e40-b49b-9fac593f6c12" providerId="ADAL" clId="{67E962D1-7EB9-4CE3-8872-D8EF9F2C9A5F}" dt="2024-10-21T18:25:11.970" v="2995" actId="478"/>
          <ac:spMkLst>
            <pc:docMk/>
            <pc:sldMk cId="2301262551" sldId="305"/>
            <ac:spMk id="2" creationId="{0679F7A1-93E5-835D-D9EE-9AE7B62C5CF7}"/>
          </ac:spMkLst>
        </pc:spChg>
        <pc:spChg chg="del">
          <ac:chgData name="Jason Cook" userId="6ebe3673-38a7-4e40-b49b-9fac593f6c12" providerId="ADAL" clId="{67E962D1-7EB9-4CE3-8872-D8EF9F2C9A5F}" dt="2024-10-21T18:25:13.389" v="2996" actId="478"/>
          <ac:spMkLst>
            <pc:docMk/>
            <pc:sldMk cId="2301262551" sldId="305"/>
            <ac:spMk id="7" creationId="{E14D3668-181B-8733-4B45-D86201F9F3D0}"/>
          </ac:spMkLst>
        </pc:spChg>
        <pc:spChg chg="add mod">
          <ac:chgData name="Jason Cook" userId="6ebe3673-38a7-4e40-b49b-9fac593f6c12" providerId="ADAL" clId="{67E962D1-7EB9-4CE3-8872-D8EF9F2C9A5F}" dt="2024-10-21T18:26:32.379" v="3044" actId="1076"/>
          <ac:spMkLst>
            <pc:docMk/>
            <pc:sldMk cId="2301262551" sldId="305"/>
            <ac:spMk id="9" creationId="{24D07EAA-9F04-FEF2-0837-2A8C9A0777E1}"/>
          </ac:spMkLst>
        </pc:spChg>
        <pc:spChg chg="mod">
          <ac:chgData name="Jason Cook" userId="6ebe3673-38a7-4e40-b49b-9fac593f6c12" providerId="ADAL" clId="{67E962D1-7EB9-4CE3-8872-D8EF9F2C9A5F}" dt="2024-10-21T18:25:08.225" v="2994" actId="20577"/>
          <ac:spMkLst>
            <pc:docMk/>
            <pc:sldMk cId="2301262551" sldId="305"/>
            <ac:spMk id="11" creationId="{94185A00-CA79-1CE9-CF57-1CA87E7CAC97}"/>
          </ac:spMkLst>
        </pc:spChg>
        <pc:picChg chg="add mod">
          <ac:chgData name="Jason Cook" userId="6ebe3673-38a7-4e40-b49b-9fac593f6c12" providerId="ADAL" clId="{67E962D1-7EB9-4CE3-8872-D8EF9F2C9A5F}" dt="2024-10-21T18:25:54.134" v="3004" actId="1076"/>
          <ac:picMkLst>
            <pc:docMk/>
            <pc:sldMk cId="2301262551" sldId="305"/>
            <ac:picMk id="8" creationId="{043549AE-656F-FC73-AB41-BDB761669D9E}"/>
          </ac:picMkLst>
        </pc:picChg>
      </pc:sldChg>
      <pc:sldChg chg="addSp delSp modSp add mod ord">
        <pc:chgData name="Jason Cook" userId="6ebe3673-38a7-4e40-b49b-9fac593f6c12" providerId="ADAL" clId="{67E962D1-7EB9-4CE3-8872-D8EF9F2C9A5F}" dt="2024-10-21T18:27:59.049" v="3106" actId="1076"/>
        <pc:sldMkLst>
          <pc:docMk/>
          <pc:sldMk cId="3064160399" sldId="306"/>
        </pc:sldMkLst>
        <pc:spChg chg="mod">
          <ac:chgData name="Jason Cook" userId="6ebe3673-38a7-4e40-b49b-9fac593f6c12" providerId="ADAL" clId="{67E962D1-7EB9-4CE3-8872-D8EF9F2C9A5F}" dt="2024-10-21T18:26:59.941" v="3066" actId="20577"/>
          <ac:spMkLst>
            <pc:docMk/>
            <pc:sldMk cId="3064160399" sldId="306"/>
            <ac:spMk id="3" creationId="{EB2FA4AA-5D80-7100-AAE6-FDB8DB7367EE}"/>
          </ac:spMkLst>
        </pc:spChg>
        <pc:spChg chg="add mod">
          <ac:chgData name="Jason Cook" userId="6ebe3673-38a7-4e40-b49b-9fac593f6c12" providerId="ADAL" clId="{67E962D1-7EB9-4CE3-8872-D8EF9F2C9A5F}" dt="2024-10-21T18:27:44.755" v="3101" actId="20577"/>
          <ac:spMkLst>
            <pc:docMk/>
            <pc:sldMk cId="3064160399" sldId="306"/>
            <ac:spMk id="7" creationId="{3C33FB5B-AFF4-FC59-EDDA-3E49B4443662}"/>
          </ac:spMkLst>
        </pc:spChg>
        <pc:spChg chg="del">
          <ac:chgData name="Jason Cook" userId="6ebe3673-38a7-4e40-b49b-9fac593f6c12" providerId="ADAL" clId="{67E962D1-7EB9-4CE3-8872-D8EF9F2C9A5F}" dt="2024-10-21T18:27:15.283" v="3069" actId="478"/>
          <ac:spMkLst>
            <pc:docMk/>
            <pc:sldMk cId="3064160399" sldId="306"/>
            <ac:spMk id="9" creationId="{142668CC-6DE7-AF6A-FEE5-817C281D1773}"/>
          </ac:spMkLst>
        </pc:spChg>
        <pc:spChg chg="mod">
          <ac:chgData name="Jason Cook" userId="6ebe3673-38a7-4e40-b49b-9fac593f6c12" providerId="ADAL" clId="{67E962D1-7EB9-4CE3-8872-D8EF9F2C9A5F}" dt="2024-10-21T18:27:20.725" v="3081" actId="20577"/>
          <ac:spMkLst>
            <pc:docMk/>
            <pc:sldMk cId="3064160399" sldId="306"/>
            <ac:spMk id="11" creationId="{79869BE5-D135-2701-3C40-B25089CBA098}"/>
          </ac:spMkLst>
        </pc:spChg>
        <pc:picChg chg="del">
          <ac:chgData name="Jason Cook" userId="6ebe3673-38a7-4e40-b49b-9fac593f6c12" providerId="ADAL" clId="{67E962D1-7EB9-4CE3-8872-D8EF9F2C9A5F}" dt="2024-10-21T18:27:11.439" v="3067" actId="478"/>
          <ac:picMkLst>
            <pc:docMk/>
            <pc:sldMk cId="3064160399" sldId="306"/>
            <ac:picMk id="5" creationId="{E4040472-4A97-758F-202B-11B312465A22}"/>
          </ac:picMkLst>
        </pc:picChg>
        <pc:picChg chg="add mod">
          <ac:chgData name="Jason Cook" userId="6ebe3673-38a7-4e40-b49b-9fac593f6c12" providerId="ADAL" clId="{67E962D1-7EB9-4CE3-8872-D8EF9F2C9A5F}" dt="2024-10-21T18:27:29.415" v="3085" actId="1076"/>
          <ac:picMkLst>
            <pc:docMk/>
            <pc:sldMk cId="3064160399" sldId="306"/>
            <ac:picMk id="6" creationId="{69798B5A-173A-3A66-277F-FAD6CB2EDF10}"/>
          </ac:picMkLst>
        </pc:picChg>
        <pc:picChg chg="del">
          <ac:chgData name="Jason Cook" userId="6ebe3673-38a7-4e40-b49b-9fac593f6c12" providerId="ADAL" clId="{67E962D1-7EB9-4CE3-8872-D8EF9F2C9A5F}" dt="2024-10-21T18:27:12.205" v="3068" actId="478"/>
          <ac:picMkLst>
            <pc:docMk/>
            <pc:sldMk cId="3064160399" sldId="306"/>
            <ac:picMk id="8" creationId="{A5457F92-CF89-229E-4F26-D64382AB3466}"/>
          </ac:picMkLst>
        </pc:picChg>
        <pc:picChg chg="add mod">
          <ac:chgData name="Jason Cook" userId="6ebe3673-38a7-4e40-b49b-9fac593f6c12" providerId="ADAL" clId="{67E962D1-7EB9-4CE3-8872-D8EF9F2C9A5F}" dt="2024-10-21T18:27:59.049" v="3106" actId="1076"/>
          <ac:picMkLst>
            <pc:docMk/>
            <pc:sldMk cId="3064160399" sldId="306"/>
            <ac:picMk id="12" creationId="{C2D95606-8688-A43F-901E-5F95151AF642}"/>
          </ac:picMkLst>
        </pc:picChg>
      </pc:sldChg>
      <pc:sldChg chg="add del replId">
        <pc:chgData name="Jason Cook" userId="6ebe3673-38a7-4e40-b49b-9fac593f6c12" providerId="ADAL" clId="{67E962D1-7EB9-4CE3-8872-D8EF9F2C9A5F}" dt="2024-10-21T18:19:13.800" v="2762" actId="47"/>
        <pc:sldMkLst>
          <pc:docMk/>
          <pc:sldMk cId="3871493090" sldId="306"/>
        </pc:sldMkLst>
      </pc:sldChg>
      <pc:sldChg chg="addSp delSp modSp add mod">
        <pc:chgData name="Jason Cook" userId="6ebe3673-38a7-4e40-b49b-9fac593f6c12" providerId="ADAL" clId="{67E962D1-7EB9-4CE3-8872-D8EF9F2C9A5F}" dt="2024-10-21T19:02:50.306" v="3154" actId="1076"/>
        <pc:sldMkLst>
          <pc:docMk/>
          <pc:sldMk cId="304926856" sldId="307"/>
        </pc:sldMkLst>
        <pc:spChg chg="mod">
          <ac:chgData name="Jason Cook" userId="6ebe3673-38a7-4e40-b49b-9fac593f6c12" providerId="ADAL" clId="{67E962D1-7EB9-4CE3-8872-D8EF9F2C9A5F}" dt="2024-10-21T19:02:33.179" v="3149" actId="20577"/>
          <ac:spMkLst>
            <pc:docMk/>
            <pc:sldMk cId="304926856" sldId="307"/>
            <ac:spMk id="7" creationId="{908D5D50-8B55-2E5C-8841-FE99F4074B9F}"/>
          </ac:spMkLst>
        </pc:spChg>
        <pc:picChg chg="add mod">
          <ac:chgData name="Jason Cook" userId="6ebe3673-38a7-4e40-b49b-9fac593f6c12" providerId="ADAL" clId="{67E962D1-7EB9-4CE3-8872-D8EF9F2C9A5F}" dt="2024-10-21T19:02:01.556" v="3115" actId="1076"/>
          <ac:picMkLst>
            <pc:docMk/>
            <pc:sldMk cId="304926856" sldId="307"/>
            <ac:picMk id="5" creationId="{CF4D539E-A3DD-1773-DAA1-5152E6B6CA0B}"/>
          </ac:picMkLst>
        </pc:picChg>
        <pc:picChg chg="del">
          <ac:chgData name="Jason Cook" userId="6ebe3673-38a7-4e40-b49b-9fac593f6c12" providerId="ADAL" clId="{67E962D1-7EB9-4CE3-8872-D8EF9F2C9A5F}" dt="2024-10-21T19:01:34.784" v="3108" actId="478"/>
          <ac:picMkLst>
            <pc:docMk/>
            <pc:sldMk cId="304926856" sldId="307"/>
            <ac:picMk id="6" creationId="{3878CC91-A2A8-AADC-A273-766F3806E4C1}"/>
          </ac:picMkLst>
        </pc:picChg>
        <pc:picChg chg="add mod">
          <ac:chgData name="Jason Cook" userId="6ebe3673-38a7-4e40-b49b-9fac593f6c12" providerId="ADAL" clId="{67E962D1-7EB9-4CE3-8872-D8EF9F2C9A5F}" dt="2024-10-21T19:02:50.306" v="3154" actId="1076"/>
          <ac:picMkLst>
            <pc:docMk/>
            <pc:sldMk cId="304926856" sldId="307"/>
            <ac:picMk id="9" creationId="{37E8A250-077F-914F-F5E3-71E3AC04E6F2}"/>
          </ac:picMkLst>
        </pc:picChg>
        <pc:picChg chg="del">
          <ac:chgData name="Jason Cook" userId="6ebe3673-38a7-4e40-b49b-9fac593f6c12" providerId="ADAL" clId="{67E962D1-7EB9-4CE3-8872-D8EF9F2C9A5F}" dt="2024-10-21T19:01:37.143" v="3109" actId="478"/>
          <ac:picMkLst>
            <pc:docMk/>
            <pc:sldMk cId="304926856" sldId="307"/>
            <ac:picMk id="12" creationId="{462F949D-F8B4-E03E-C148-0AC5D1739F40}"/>
          </ac:picMkLst>
        </pc:picChg>
      </pc:sldChg>
      <pc:sldChg chg="add del replId">
        <pc:chgData name="Jason Cook" userId="6ebe3673-38a7-4e40-b49b-9fac593f6c12" providerId="ADAL" clId="{67E962D1-7EB9-4CE3-8872-D8EF9F2C9A5F}" dt="2024-10-21T18:19:19.228" v="2763" actId="47"/>
        <pc:sldMkLst>
          <pc:docMk/>
          <pc:sldMk cId="1919067286" sldId="307"/>
        </pc:sldMkLst>
      </pc:sldChg>
      <pc:sldChg chg="addSp delSp modSp add mod">
        <pc:chgData name="Jason Cook" userId="6ebe3673-38a7-4e40-b49b-9fac593f6c12" providerId="ADAL" clId="{67E962D1-7EB9-4CE3-8872-D8EF9F2C9A5F}" dt="2024-10-21T19:04:34.318" v="3228" actId="20577"/>
        <pc:sldMkLst>
          <pc:docMk/>
          <pc:sldMk cId="1722453709" sldId="308"/>
        </pc:sldMkLst>
        <pc:spChg chg="del">
          <ac:chgData name="Jason Cook" userId="6ebe3673-38a7-4e40-b49b-9fac593f6c12" providerId="ADAL" clId="{67E962D1-7EB9-4CE3-8872-D8EF9F2C9A5F}" dt="2024-10-21T19:03:38.758" v="3208" actId="478"/>
          <ac:spMkLst>
            <pc:docMk/>
            <pc:sldMk cId="1722453709" sldId="308"/>
            <ac:spMk id="7" creationId="{F0700031-BEAE-2D1D-85B2-390A05F59A4B}"/>
          </ac:spMkLst>
        </pc:spChg>
        <pc:spChg chg="mod">
          <ac:chgData name="Jason Cook" userId="6ebe3673-38a7-4e40-b49b-9fac593f6c12" providerId="ADAL" clId="{67E962D1-7EB9-4CE3-8872-D8EF9F2C9A5F}" dt="2024-10-21T19:04:34.318" v="3228" actId="20577"/>
          <ac:spMkLst>
            <pc:docMk/>
            <pc:sldMk cId="1722453709" sldId="308"/>
            <ac:spMk id="11" creationId="{1CC8D56C-0F43-2427-5F78-D9FBC8164E2E}"/>
          </ac:spMkLst>
        </pc:spChg>
        <pc:picChg chg="add mod">
          <ac:chgData name="Jason Cook" userId="6ebe3673-38a7-4e40-b49b-9fac593f6c12" providerId="ADAL" clId="{67E962D1-7EB9-4CE3-8872-D8EF9F2C9A5F}" dt="2024-10-21T19:04:09.097" v="3220" actId="1076"/>
          <ac:picMkLst>
            <pc:docMk/>
            <pc:sldMk cId="1722453709" sldId="308"/>
            <ac:picMk id="6" creationId="{C823F544-0A8D-B30D-184A-C0E0251E4BAE}"/>
          </ac:picMkLst>
        </pc:picChg>
        <pc:picChg chg="del">
          <ac:chgData name="Jason Cook" userId="6ebe3673-38a7-4e40-b49b-9fac593f6c12" providerId="ADAL" clId="{67E962D1-7EB9-4CE3-8872-D8EF9F2C9A5F}" dt="2024-10-21T19:03:36.978" v="3207" actId="478"/>
          <ac:picMkLst>
            <pc:docMk/>
            <pc:sldMk cId="1722453709" sldId="308"/>
            <ac:picMk id="9" creationId="{1EDC1D45-317A-DAC9-95C7-54A5CF5EE1FB}"/>
          </ac:picMkLst>
        </pc:picChg>
      </pc:sldChg>
      <pc:sldChg chg="add del replId">
        <pc:chgData name="Jason Cook" userId="6ebe3673-38a7-4e40-b49b-9fac593f6c12" providerId="ADAL" clId="{67E962D1-7EB9-4CE3-8872-D8EF9F2C9A5F}" dt="2024-10-21T18:19:29.565" v="2764" actId="47"/>
        <pc:sldMkLst>
          <pc:docMk/>
          <pc:sldMk cId="4070147751" sldId="308"/>
        </pc:sldMkLst>
      </pc:sldChg>
      <pc:sldChg chg="addSp delSp modSp add mod replId">
        <pc:chgData name="Jason Cook" userId="6ebe3673-38a7-4e40-b49b-9fac593f6c12" providerId="ADAL" clId="{67E962D1-7EB9-4CE3-8872-D8EF9F2C9A5F}" dt="2024-10-21T18:15:45.910" v="2747" actId="478"/>
        <pc:sldMkLst>
          <pc:docMk/>
          <pc:sldMk cId="2090311923" sldId="309"/>
        </pc:sldMkLst>
        <pc:spChg chg="del">
          <ac:chgData name="Jason Cook" userId="6ebe3673-38a7-4e40-b49b-9fac593f6c12" providerId="ADAL" clId="{67E962D1-7EB9-4CE3-8872-D8EF9F2C9A5F}" dt="2024-10-21T18:15:43.059" v="2745" actId="478"/>
          <ac:spMkLst>
            <pc:docMk/>
            <pc:sldMk cId="2090311923" sldId="309"/>
            <ac:spMk id="7" creationId="{7EAD1CA7-8C41-F28E-5C94-A02688D54A6B}"/>
          </ac:spMkLst>
        </pc:spChg>
        <pc:spChg chg="mod">
          <ac:chgData name="Jason Cook" userId="6ebe3673-38a7-4e40-b49b-9fac593f6c12" providerId="ADAL" clId="{67E962D1-7EB9-4CE3-8872-D8EF9F2C9A5F}" dt="2024-10-21T18:15:32.963" v="2741" actId="20577"/>
          <ac:spMkLst>
            <pc:docMk/>
            <pc:sldMk cId="2090311923" sldId="309"/>
            <ac:spMk id="11" creationId="{BCEDEB8F-D8C9-243E-6970-B72893FBB413}"/>
          </ac:spMkLst>
        </pc:spChg>
        <pc:spChg chg="del">
          <ac:chgData name="Jason Cook" userId="6ebe3673-38a7-4e40-b49b-9fac593f6c12" providerId="ADAL" clId="{67E962D1-7EB9-4CE3-8872-D8EF9F2C9A5F}" dt="2024-10-21T18:15:45.910" v="2747" actId="478"/>
          <ac:spMkLst>
            <pc:docMk/>
            <pc:sldMk cId="2090311923" sldId="309"/>
            <ac:spMk id="15" creationId="{AD0C823C-D9ED-735D-32FC-5421C6161846}"/>
          </ac:spMkLst>
        </pc:spChg>
        <pc:spChg chg="del">
          <ac:chgData name="Jason Cook" userId="6ebe3673-38a7-4e40-b49b-9fac593f6c12" providerId="ADAL" clId="{67E962D1-7EB9-4CE3-8872-D8EF9F2C9A5F}" dt="2024-10-21T18:15:44.473" v="2746" actId="478"/>
          <ac:spMkLst>
            <pc:docMk/>
            <pc:sldMk cId="2090311923" sldId="309"/>
            <ac:spMk id="16" creationId="{2B86891B-716D-6BA8-A7C4-D978543EB051}"/>
          </ac:spMkLst>
        </pc:spChg>
        <pc:picChg chg="del">
          <ac:chgData name="Jason Cook" userId="6ebe3673-38a7-4e40-b49b-9fac593f6c12" providerId="ADAL" clId="{67E962D1-7EB9-4CE3-8872-D8EF9F2C9A5F}" dt="2024-10-21T18:14:43.516" v="2660" actId="478"/>
          <ac:picMkLst>
            <pc:docMk/>
            <pc:sldMk cId="2090311923" sldId="309"/>
            <ac:picMk id="5" creationId="{56E98119-2923-6C48-481E-14B49F60FE0B}"/>
          </ac:picMkLst>
        </pc:picChg>
        <pc:picChg chg="add mod">
          <ac:chgData name="Jason Cook" userId="6ebe3673-38a7-4e40-b49b-9fac593f6c12" providerId="ADAL" clId="{67E962D1-7EB9-4CE3-8872-D8EF9F2C9A5F}" dt="2024-10-21T18:15:40.272" v="2744" actId="1076"/>
          <ac:picMkLst>
            <pc:docMk/>
            <pc:sldMk cId="2090311923" sldId="309"/>
            <ac:picMk id="6" creationId="{2986DEAD-41B3-091C-68EE-DA765645374F}"/>
          </ac:picMkLst>
        </pc:picChg>
      </pc:sldChg>
      <pc:sldChg chg="addSp delSp modSp add mod">
        <pc:chgData name="Jason Cook" userId="6ebe3673-38a7-4e40-b49b-9fac593f6c12" providerId="ADAL" clId="{67E962D1-7EB9-4CE3-8872-D8EF9F2C9A5F}" dt="2024-10-21T19:09:32.886" v="3407" actId="14100"/>
        <pc:sldMkLst>
          <pc:docMk/>
          <pc:sldMk cId="623099751" sldId="310"/>
        </pc:sldMkLst>
        <pc:spChg chg="add mod">
          <ac:chgData name="Jason Cook" userId="6ebe3673-38a7-4e40-b49b-9fac593f6c12" providerId="ADAL" clId="{67E962D1-7EB9-4CE3-8872-D8EF9F2C9A5F}" dt="2024-10-21T19:06:52.714" v="3351"/>
          <ac:spMkLst>
            <pc:docMk/>
            <pc:sldMk cId="623099751" sldId="310"/>
            <ac:spMk id="10" creationId="{B08549D6-D0A9-F1C4-4E23-286E535475D5}"/>
          </ac:spMkLst>
        </pc:spChg>
        <pc:spChg chg="mod">
          <ac:chgData name="Jason Cook" userId="6ebe3673-38a7-4e40-b49b-9fac593f6c12" providerId="ADAL" clId="{67E962D1-7EB9-4CE3-8872-D8EF9F2C9A5F}" dt="2024-10-21T19:09:32.886" v="3407" actId="14100"/>
          <ac:spMkLst>
            <pc:docMk/>
            <pc:sldMk cId="623099751" sldId="310"/>
            <ac:spMk id="11" creationId="{A1B1ADE5-A8A8-9034-C321-325D5BC4771B}"/>
          </ac:spMkLst>
        </pc:spChg>
        <pc:spChg chg="add mod">
          <ac:chgData name="Jason Cook" userId="6ebe3673-38a7-4e40-b49b-9fac593f6c12" providerId="ADAL" clId="{67E962D1-7EB9-4CE3-8872-D8EF9F2C9A5F}" dt="2024-10-21T19:07:41.650" v="3364" actId="1076"/>
          <ac:spMkLst>
            <pc:docMk/>
            <pc:sldMk cId="623099751" sldId="310"/>
            <ac:spMk id="13" creationId="{4C47C892-7E0E-DECD-D054-C0AEB8C1012F}"/>
          </ac:spMkLst>
        </pc:spChg>
        <pc:picChg chg="del">
          <ac:chgData name="Jason Cook" userId="6ebe3673-38a7-4e40-b49b-9fac593f6c12" providerId="ADAL" clId="{67E962D1-7EB9-4CE3-8872-D8EF9F2C9A5F}" dt="2024-10-21T19:05:14.716" v="3312" actId="478"/>
          <ac:picMkLst>
            <pc:docMk/>
            <pc:sldMk cId="623099751" sldId="310"/>
            <ac:picMk id="5" creationId="{A3EFB506-3EF0-000D-06D7-97F3C0B95BAF}"/>
          </ac:picMkLst>
        </pc:picChg>
        <pc:picChg chg="del">
          <ac:chgData name="Jason Cook" userId="6ebe3673-38a7-4e40-b49b-9fac593f6c12" providerId="ADAL" clId="{67E962D1-7EB9-4CE3-8872-D8EF9F2C9A5F}" dt="2024-10-21T19:05:05.684" v="3308" actId="478"/>
          <ac:picMkLst>
            <pc:docMk/>
            <pc:sldMk cId="623099751" sldId="310"/>
            <ac:picMk id="6" creationId="{D632F4F0-D3E6-3DCA-1ACD-5AE3829A42A3}"/>
          </ac:picMkLst>
        </pc:picChg>
        <pc:picChg chg="add mod">
          <ac:chgData name="Jason Cook" userId="6ebe3673-38a7-4e40-b49b-9fac593f6c12" providerId="ADAL" clId="{67E962D1-7EB9-4CE3-8872-D8EF9F2C9A5F}" dt="2024-10-21T19:07:34.386" v="3362" actId="14100"/>
          <ac:picMkLst>
            <pc:docMk/>
            <pc:sldMk cId="623099751" sldId="310"/>
            <ac:picMk id="7" creationId="{E0911D4B-9048-D62A-B096-33C9FF07F224}"/>
          </ac:picMkLst>
        </pc:picChg>
        <pc:picChg chg="add mod">
          <ac:chgData name="Jason Cook" userId="6ebe3673-38a7-4e40-b49b-9fac593f6c12" providerId="ADAL" clId="{67E962D1-7EB9-4CE3-8872-D8EF9F2C9A5F}" dt="2024-10-21T19:07:38.294" v="3363" actId="1076"/>
          <ac:picMkLst>
            <pc:docMk/>
            <pc:sldMk cId="623099751" sldId="310"/>
            <ac:picMk id="9" creationId="{FAF3B2B8-E276-7769-FC7C-B8DC3F857FAF}"/>
          </ac:picMkLst>
        </pc:picChg>
      </pc:sldChg>
      <pc:sldChg chg="addSp delSp modSp add mod">
        <pc:chgData name="Jason Cook" userId="6ebe3673-38a7-4e40-b49b-9fac593f6c12" providerId="ADAL" clId="{67E962D1-7EB9-4CE3-8872-D8EF9F2C9A5F}" dt="2024-10-21T19:09:22.853" v="3404" actId="20577"/>
        <pc:sldMkLst>
          <pc:docMk/>
          <pc:sldMk cId="1780304095" sldId="311"/>
        </pc:sldMkLst>
        <pc:spChg chg="del">
          <ac:chgData name="Jason Cook" userId="6ebe3673-38a7-4e40-b49b-9fac593f6c12" providerId="ADAL" clId="{67E962D1-7EB9-4CE3-8872-D8EF9F2C9A5F}" dt="2024-10-21T19:08:54.106" v="3368" actId="478"/>
          <ac:spMkLst>
            <pc:docMk/>
            <pc:sldMk cId="1780304095" sldId="311"/>
            <ac:spMk id="10" creationId="{97535D4C-30AC-9062-3F49-4FE3D9D8C54A}"/>
          </ac:spMkLst>
        </pc:spChg>
        <pc:spChg chg="mod">
          <ac:chgData name="Jason Cook" userId="6ebe3673-38a7-4e40-b49b-9fac593f6c12" providerId="ADAL" clId="{67E962D1-7EB9-4CE3-8872-D8EF9F2C9A5F}" dt="2024-10-21T19:09:22.853" v="3404" actId="20577"/>
          <ac:spMkLst>
            <pc:docMk/>
            <pc:sldMk cId="1780304095" sldId="311"/>
            <ac:spMk id="11" creationId="{EF42F16E-B75D-EA91-B798-7042253BB1B1}"/>
          </ac:spMkLst>
        </pc:spChg>
        <pc:spChg chg="del">
          <ac:chgData name="Jason Cook" userId="6ebe3673-38a7-4e40-b49b-9fac593f6c12" providerId="ADAL" clId="{67E962D1-7EB9-4CE3-8872-D8EF9F2C9A5F}" dt="2024-10-21T19:08:55.765" v="3369" actId="478"/>
          <ac:spMkLst>
            <pc:docMk/>
            <pc:sldMk cId="1780304095" sldId="311"/>
            <ac:spMk id="13" creationId="{24B27672-FB9A-1B18-43CF-123AC6A9EF38}"/>
          </ac:spMkLst>
        </pc:spChg>
        <pc:picChg chg="add mod">
          <ac:chgData name="Jason Cook" userId="6ebe3673-38a7-4e40-b49b-9fac593f6c12" providerId="ADAL" clId="{67E962D1-7EB9-4CE3-8872-D8EF9F2C9A5F}" dt="2024-10-21T19:09:02.103" v="3373" actId="1076"/>
          <ac:picMkLst>
            <pc:docMk/>
            <pc:sldMk cId="1780304095" sldId="311"/>
            <ac:picMk id="5" creationId="{FA7E23DD-FB66-EDA9-7220-18D99AC3A73A}"/>
          </ac:picMkLst>
        </pc:picChg>
        <pc:picChg chg="del">
          <ac:chgData name="Jason Cook" userId="6ebe3673-38a7-4e40-b49b-9fac593f6c12" providerId="ADAL" clId="{67E962D1-7EB9-4CE3-8872-D8EF9F2C9A5F}" dt="2024-10-21T19:08:50.733" v="3366" actId="478"/>
          <ac:picMkLst>
            <pc:docMk/>
            <pc:sldMk cId="1780304095" sldId="311"/>
            <ac:picMk id="7" creationId="{CED0BA83-D330-51FF-4C0B-9C3B006C9F10}"/>
          </ac:picMkLst>
        </pc:picChg>
        <pc:picChg chg="del">
          <ac:chgData name="Jason Cook" userId="6ebe3673-38a7-4e40-b49b-9fac593f6c12" providerId="ADAL" clId="{67E962D1-7EB9-4CE3-8872-D8EF9F2C9A5F}" dt="2024-10-21T19:08:52.420" v="3367" actId="478"/>
          <ac:picMkLst>
            <pc:docMk/>
            <pc:sldMk cId="1780304095" sldId="311"/>
            <ac:picMk id="9" creationId="{2ADEABE8-730D-D14D-88E9-FBD43BAC997E}"/>
          </ac:picMkLst>
        </pc:picChg>
      </pc:sldChg>
      <pc:sldChg chg="addSp delSp modSp add mod">
        <pc:chgData name="Jason Cook" userId="6ebe3673-38a7-4e40-b49b-9fac593f6c12" providerId="ADAL" clId="{67E962D1-7EB9-4CE3-8872-D8EF9F2C9A5F}" dt="2024-10-21T19:10:42.373" v="3444" actId="1076"/>
        <pc:sldMkLst>
          <pc:docMk/>
          <pc:sldMk cId="4065893211" sldId="312"/>
        </pc:sldMkLst>
        <pc:spChg chg="mod">
          <ac:chgData name="Jason Cook" userId="6ebe3673-38a7-4e40-b49b-9fac593f6c12" providerId="ADAL" clId="{67E962D1-7EB9-4CE3-8872-D8EF9F2C9A5F}" dt="2024-10-21T19:10:29.467" v="3441" actId="20577"/>
          <ac:spMkLst>
            <pc:docMk/>
            <pc:sldMk cId="4065893211" sldId="312"/>
            <ac:spMk id="11" creationId="{30BB2DE7-FEBB-A0F3-9AEE-E94972909EA7}"/>
          </ac:spMkLst>
        </pc:spChg>
        <pc:picChg chg="del">
          <ac:chgData name="Jason Cook" userId="6ebe3673-38a7-4e40-b49b-9fac593f6c12" providerId="ADAL" clId="{67E962D1-7EB9-4CE3-8872-D8EF9F2C9A5F}" dt="2024-10-21T19:10:14.558" v="3409" actId="478"/>
          <ac:picMkLst>
            <pc:docMk/>
            <pc:sldMk cId="4065893211" sldId="312"/>
            <ac:picMk id="5" creationId="{818DB5FC-16E0-1EA8-4E87-B91C405C0339}"/>
          </ac:picMkLst>
        </pc:picChg>
        <pc:picChg chg="add mod">
          <ac:chgData name="Jason Cook" userId="6ebe3673-38a7-4e40-b49b-9fac593f6c12" providerId="ADAL" clId="{67E962D1-7EB9-4CE3-8872-D8EF9F2C9A5F}" dt="2024-10-21T19:10:18.681" v="3412" actId="1076"/>
          <ac:picMkLst>
            <pc:docMk/>
            <pc:sldMk cId="4065893211" sldId="312"/>
            <ac:picMk id="6" creationId="{2E1F347F-770F-EDD1-D17D-B89D5C4E10D2}"/>
          </ac:picMkLst>
        </pc:picChg>
        <pc:picChg chg="add mod">
          <ac:chgData name="Jason Cook" userId="6ebe3673-38a7-4e40-b49b-9fac593f6c12" providerId="ADAL" clId="{67E962D1-7EB9-4CE3-8872-D8EF9F2C9A5F}" dt="2024-10-21T19:10:42.373" v="3444" actId="1076"/>
          <ac:picMkLst>
            <pc:docMk/>
            <pc:sldMk cId="4065893211" sldId="312"/>
            <ac:picMk id="8" creationId="{90308BB4-4F7B-5431-4CC4-6EB290A37902}"/>
          </ac:picMkLst>
        </pc:picChg>
      </pc:sldChg>
      <pc:sldChg chg="delSp modSp add mod">
        <pc:chgData name="Jason Cook" userId="6ebe3673-38a7-4e40-b49b-9fac593f6c12" providerId="ADAL" clId="{67E962D1-7EB9-4CE3-8872-D8EF9F2C9A5F}" dt="2024-10-21T19:12:16.680" v="3575" actId="1076"/>
        <pc:sldMkLst>
          <pc:docMk/>
          <pc:sldMk cId="3410636729" sldId="313"/>
        </pc:sldMkLst>
        <pc:spChg chg="mod">
          <ac:chgData name="Jason Cook" userId="6ebe3673-38a7-4e40-b49b-9fac593f6c12" providerId="ADAL" clId="{67E962D1-7EB9-4CE3-8872-D8EF9F2C9A5F}" dt="2024-10-21T19:12:16.680" v="3575" actId="1076"/>
          <ac:spMkLst>
            <pc:docMk/>
            <pc:sldMk cId="3410636729" sldId="313"/>
            <ac:spMk id="11" creationId="{72AD6395-EDC0-59CA-E8F5-B26E81F8C49A}"/>
          </ac:spMkLst>
        </pc:spChg>
        <pc:picChg chg="del">
          <ac:chgData name="Jason Cook" userId="6ebe3673-38a7-4e40-b49b-9fac593f6c12" providerId="ADAL" clId="{67E962D1-7EB9-4CE3-8872-D8EF9F2C9A5F}" dt="2024-10-21T19:10:52.335" v="3446" actId="478"/>
          <ac:picMkLst>
            <pc:docMk/>
            <pc:sldMk cId="3410636729" sldId="313"/>
            <ac:picMk id="6" creationId="{8080D989-D157-2D36-151D-94E588275A06}"/>
          </ac:picMkLst>
        </pc:picChg>
        <pc:picChg chg="del">
          <ac:chgData name="Jason Cook" userId="6ebe3673-38a7-4e40-b49b-9fac593f6c12" providerId="ADAL" clId="{67E962D1-7EB9-4CE3-8872-D8EF9F2C9A5F}" dt="2024-10-21T19:10:53.850" v="3447" actId="478"/>
          <ac:picMkLst>
            <pc:docMk/>
            <pc:sldMk cId="3410636729" sldId="313"/>
            <ac:picMk id="8" creationId="{EE3B8197-913C-FEA7-FCFB-55FFEDB16F5D}"/>
          </ac:picMkLst>
        </pc:picChg>
      </pc:sldChg>
      <pc:sldChg chg="modSp add mod ord">
        <pc:chgData name="Jason Cook" userId="6ebe3673-38a7-4e40-b49b-9fac593f6c12" providerId="ADAL" clId="{67E962D1-7EB9-4CE3-8872-D8EF9F2C9A5F}" dt="2024-10-21T19:14:00.428" v="3626" actId="1076"/>
        <pc:sldMkLst>
          <pc:docMk/>
          <pc:sldMk cId="3817910502" sldId="314"/>
        </pc:sldMkLst>
        <pc:spChg chg="mod">
          <ac:chgData name="Jason Cook" userId="6ebe3673-38a7-4e40-b49b-9fac593f6c12" providerId="ADAL" clId="{67E962D1-7EB9-4CE3-8872-D8EF9F2C9A5F}" dt="2024-10-21T19:13:32.486" v="3587" actId="20577"/>
          <ac:spMkLst>
            <pc:docMk/>
            <pc:sldMk cId="3817910502" sldId="314"/>
            <ac:spMk id="3" creationId="{A1BA6BB9-31BB-BD28-1905-A964A38813F9}"/>
          </ac:spMkLst>
        </pc:spChg>
        <pc:spChg chg="mod">
          <ac:chgData name="Jason Cook" userId="6ebe3673-38a7-4e40-b49b-9fac593f6c12" providerId="ADAL" clId="{67E962D1-7EB9-4CE3-8872-D8EF9F2C9A5F}" dt="2024-10-21T19:14:00.428" v="3626" actId="1076"/>
          <ac:spMkLst>
            <pc:docMk/>
            <pc:sldMk cId="3817910502" sldId="314"/>
            <ac:spMk id="11" creationId="{C41DE589-8428-1D9F-7BE9-F6088B76F464}"/>
          </ac:spMkLst>
        </pc:spChg>
      </pc:sldChg>
      <pc:sldChg chg="addSp delSp modSp mod modNotesTx">
        <pc:chgData name="Jason Cook" userId="6ebe3673-38a7-4e40-b49b-9fac593f6c12" providerId="ADAL" clId="{67E962D1-7EB9-4CE3-8872-D8EF9F2C9A5F}" dt="2024-10-18T17:05:34.185" v="306" actId="6549"/>
        <pc:sldMkLst>
          <pc:docMk/>
          <pc:sldMk cId="4188921695" sldId="334"/>
        </pc:sldMkLst>
        <pc:spChg chg="del">
          <ac:chgData name="Jason Cook" userId="6ebe3673-38a7-4e40-b49b-9fac593f6c12" providerId="ADAL" clId="{67E962D1-7EB9-4CE3-8872-D8EF9F2C9A5F}" dt="2024-10-18T17:04:44.828" v="302" actId="478"/>
          <ac:spMkLst>
            <pc:docMk/>
            <pc:sldMk cId="4188921695" sldId="334"/>
            <ac:spMk id="8" creationId="{00000000-0000-0000-0000-000000000000}"/>
          </ac:spMkLst>
        </pc:spChg>
        <pc:spChg chg="del">
          <ac:chgData name="Jason Cook" userId="6ebe3673-38a7-4e40-b49b-9fac593f6c12" providerId="ADAL" clId="{67E962D1-7EB9-4CE3-8872-D8EF9F2C9A5F}" dt="2024-10-18T17:04:44.828" v="302" actId="478"/>
          <ac:spMkLst>
            <pc:docMk/>
            <pc:sldMk cId="4188921695" sldId="334"/>
            <ac:spMk id="10" creationId="{34B655BA-10A4-4A57-89DB-CFFBE1CA1E33}"/>
          </ac:spMkLst>
        </pc:spChg>
        <pc:picChg chg="del">
          <ac:chgData name="Jason Cook" userId="6ebe3673-38a7-4e40-b49b-9fac593f6c12" providerId="ADAL" clId="{67E962D1-7EB9-4CE3-8872-D8EF9F2C9A5F}" dt="2024-10-18T17:04:44.828" v="302" actId="478"/>
          <ac:picMkLst>
            <pc:docMk/>
            <pc:sldMk cId="4188921695" sldId="334"/>
            <ac:picMk id="9" creationId="{00000000-0000-0000-0000-000000000000}"/>
          </ac:picMkLst>
        </pc:picChg>
        <pc:picChg chg="add mod">
          <ac:chgData name="Jason Cook" userId="6ebe3673-38a7-4e40-b49b-9fac593f6c12" providerId="ADAL" clId="{67E962D1-7EB9-4CE3-8872-D8EF9F2C9A5F}" dt="2024-10-18T17:05:24.771" v="305" actId="14100"/>
          <ac:picMkLst>
            <pc:docMk/>
            <pc:sldMk cId="4188921695" sldId="334"/>
            <ac:picMk id="2050" creationId="{F13ED24E-A7D0-53EF-5606-0E1135873F25}"/>
          </ac:picMkLst>
        </pc:picChg>
      </pc:sldChg>
      <pc:sldChg chg="delSp modSp mod">
        <pc:chgData name="Jason Cook" userId="6ebe3673-38a7-4e40-b49b-9fac593f6c12" providerId="ADAL" clId="{67E962D1-7EB9-4CE3-8872-D8EF9F2C9A5F}" dt="2024-10-18T16:54:23.840" v="239" actId="20577"/>
        <pc:sldMkLst>
          <pc:docMk/>
          <pc:sldMk cId="863439207" sldId="382"/>
        </pc:sldMkLst>
        <pc:spChg chg="mod">
          <ac:chgData name="Jason Cook" userId="6ebe3673-38a7-4e40-b49b-9fac593f6c12" providerId="ADAL" clId="{67E962D1-7EB9-4CE3-8872-D8EF9F2C9A5F}" dt="2024-10-18T16:54:23.840" v="239" actId="20577"/>
          <ac:spMkLst>
            <pc:docMk/>
            <pc:sldMk cId="863439207" sldId="382"/>
            <ac:spMk id="3" creationId="{84015E24-22B5-4792-8F4E-0DF479D3CD1B}"/>
          </ac:spMkLst>
        </pc:spChg>
        <pc:spChg chg="del">
          <ac:chgData name="Jason Cook" userId="6ebe3673-38a7-4e40-b49b-9fac593f6c12" providerId="ADAL" clId="{67E962D1-7EB9-4CE3-8872-D8EF9F2C9A5F}" dt="2024-10-18T16:52:52.799" v="175" actId="478"/>
          <ac:spMkLst>
            <pc:docMk/>
            <pc:sldMk cId="863439207" sldId="382"/>
            <ac:spMk id="4" creationId="{DF1799F1-E209-4B2A-9A95-DB43CB66B066}"/>
          </ac:spMkLst>
        </pc:spChg>
        <pc:spChg chg="del">
          <ac:chgData name="Jason Cook" userId="6ebe3673-38a7-4e40-b49b-9fac593f6c12" providerId="ADAL" clId="{67E962D1-7EB9-4CE3-8872-D8EF9F2C9A5F}" dt="2024-10-18T16:52:43.910" v="172" actId="478"/>
          <ac:spMkLst>
            <pc:docMk/>
            <pc:sldMk cId="863439207" sldId="382"/>
            <ac:spMk id="8" creationId="{6AD17FE5-B8E6-5B9A-AA70-5C1F19E162BF}"/>
          </ac:spMkLst>
        </pc:spChg>
        <pc:spChg chg="del mod">
          <ac:chgData name="Jason Cook" userId="6ebe3673-38a7-4e40-b49b-9fac593f6c12" providerId="ADAL" clId="{67E962D1-7EB9-4CE3-8872-D8EF9F2C9A5F}" dt="2024-10-18T16:52:46.258" v="174" actId="478"/>
          <ac:spMkLst>
            <pc:docMk/>
            <pc:sldMk cId="863439207" sldId="382"/>
            <ac:spMk id="9" creationId="{5969DF9F-CB08-3E6A-9563-C269774026DC}"/>
          </ac:spMkLst>
        </pc:spChg>
        <pc:picChg chg="del">
          <ac:chgData name="Jason Cook" userId="6ebe3673-38a7-4e40-b49b-9fac593f6c12" providerId="ADAL" clId="{67E962D1-7EB9-4CE3-8872-D8EF9F2C9A5F}" dt="2024-10-18T16:52:40.456" v="170" actId="478"/>
          <ac:picMkLst>
            <pc:docMk/>
            <pc:sldMk cId="863439207" sldId="382"/>
            <ac:picMk id="6" creationId="{729CAD3A-444D-5850-43D0-F550357BB4B4}"/>
          </ac:picMkLst>
        </pc:picChg>
        <pc:picChg chg="del">
          <ac:chgData name="Jason Cook" userId="6ebe3673-38a7-4e40-b49b-9fac593f6c12" providerId="ADAL" clId="{67E962D1-7EB9-4CE3-8872-D8EF9F2C9A5F}" dt="2024-10-18T16:52:41.198" v="171" actId="478"/>
          <ac:picMkLst>
            <pc:docMk/>
            <pc:sldMk cId="863439207" sldId="382"/>
            <ac:picMk id="7" creationId="{021436E8-C61E-F6D0-BF53-DDBE0A0DC06E}"/>
          </ac:picMkLst>
        </pc:picChg>
      </pc:sldChg>
      <pc:sldChg chg="del">
        <pc:chgData name="Jason Cook" userId="6ebe3673-38a7-4e40-b49b-9fac593f6c12" providerId="ADAL" clId="{67E962D1-7EB9-4CE3-8872-D8EF9F2C9A5F}" dt="2024-10-20T21:22:40.535" v="606" actId="47"/>
        <pc:sldMkLst>
          <pc:docMk/>
          <pc:sldMk cId="2516636928" sldId="2147477841"/>
        </pc:sldMkLst>
      </pc:sldChg>
      <pc:sldChg chg="del">
        <pc:chgData name="Jason Cook" userId="6ebe3673-38a7-4e40-b49b-9fac593f6c12" providerId="ADAL" clId="{67E962D1-7EB9-4CE3-8872-D8EF9F2C9A5F}" dt="2024-10-20T21:22:40.535" v="606" actId="47"/>
        <pc:sldMkLst>
          <pc:docMk/>
          <pc:sldMk cId="344885280" sldId="2147478157"/>
        </pc:sldMkLst>
      </pc:sldChg>
      <pc:sldChg chg="addSp delSp modSp mod ord delAnim">
        <pc:chgData name="Jason Cook" userId="6ebe3673-38a7-4e40-b49b-9fac593f6c12" providerId="ADAL" clId="{67E962D1-7EB9-4CE3-8872-D8EF9F2C9A5F}" dt="2024-10-21T15:55:46.243" v="1857" actId="20578"/>
        <pc:sldMkLst>
          <pc:docMk/>
          <pc:sldMk cId="2966709249" sldId="2147479567"/>
        </pc:sldMkLst>
        <pc:spChg chg="mod">
          <ac:chgData name="Jason Cook" userId="6ebe3673-38a7-4e40-b49b-9fac593f6c12" providerId="ADAL" clId="{67E962D1-7EB9-4CE3-8872-D8EF9F2C9A5F}" dt="2024-10-20T21:35:09.969" v="870" actId="1076"/>
          <ac:spMkLst>
            <pc:docMk/>
            <pc:sldMk cId="2966709249" sldId="2147479567"/>
            <ac:spMk id="2" creationId="{E34A053C-0CC0-4CFC-C8E9-297D3FD6D156}"/>
          </ac:spMkLst>
        </pc:spChg>
        <pc:graphicFrameChg chg="del">
          <ac:chgData name="Jason Cook" userId="6ebe3673-38a7-4e40-b49b-9fac593f6c12" providerId="ADAL" clId="{67E962D1-7EB9-4CE3-8872-D8EF9F2C9A5F}" dt="2024-10-18T19:42:13.664" v="308" actId="478"/>
          <ac:graphicFrameMkLst>
            <pc:docMk/>
            <pc:sldMk cId="2966709249" sldId="2147479567"/>
            <ac:graphicFrameMk id="3" creationId="{E899274D-F4B0-724D-6958-DD4DD275D37B}"/>
          </ac:graphicFrameMkLst>
        </pc:graphicFrameChg>
        <pc:picChg chg="del">
          <ac:chgData name="Jason Cook" userId="6ebe3673-38a7-4e40-b49b-9fac593f6c12" providerId="ADAL" clId="{67E962D1-7EB9-4CE3-8872-D8EF9F2C9A5F}" dt="2024-10-18T19:42:16.234" v="310" actId="478"/>
          <ac:picMkLst>
            <pc:docMk/>
            <pc:sldMk cId="2966709249" sldId="2147479567"/>
            <ac:picMk id="7" creationId="{FECFC3A1-B80F-5A6D-E7DD-AE68301C3B33}"/>
          </ac:picMkLst>
        </pc:picChg>
        <pc:picChg chg="add mod">
          <ac:chgData name="Jason Cook" userId="6ebe3673-38a7-4e40-b49b-9fac593f6c12" providerId="ADAL" clId="{67E962D1-7EB9-4CE3-8872-D8EF9F2C9A5F}" dt="2024-10-20T21:35:14.433" v="871" actId="1076"/>
          <ac:picMkLst>
            <pc:docMk/>
            <pc:sldMk cId="2966709249" sldId="2147479567"/>
            <ac:picMk id="3074" creationId="{9B3A755C-67EF-D5BF-9C44-83ADE91B8F56}"/>
          </ac:picMkLst>
        </pc:picChg>
        <pc:cxnChg chg="del">
          <ac:chgData name="Jason Cook" userId="6ebe3673-38a7-4e40-b49b-9fac593f6c12" providerId="ADAL" clId="{67E962D1-7EB9-4CE3-8872-D8EF9F2C9A5F}" dt="2024-10-18T19:42:15.502" v="309" actId="478"/>
          <ac:cxnSpMkLst>
            <pc:docMk/>
            <pc:sldMk cId="2966709249" sldId="2147479567"/>
            <ac:cxnSpMk id="5" creationId="{1F6D198A-E7BE-B88E-F2D5-AA8BDB72A8D8}"/>
          </ac:cxnSpMkLst>
        </pc:cxnChg>
      </pc:sldChg>
      <pc:sldChg chg="del">
        <pc:chgData name="Jason Cook" userId="6ebe3673-38a7-4e40-b49b-9fac593f6c12" providerId="ADAL" clId="{67E962D1-7EB9-4CE3-8872-D8EF9F2C9A5F}" dt="2024-10-20T21:22:40.535" v="606" actId="47"/>
        <pc:sldMkLst>
          <pc:docMk/>
          <pc:sldMk cId="1934634490" sldId="2147479582"/>
        </pc:sldMkLst>
      </pc:sldChg>
      <pc:sldChg chg="addSp delSp mod ord">
        <pc:chgData name="Jason Cook" userId="6ebe3673-38a7-4e40-b49b-9fac593f6c12" providerId="ADAL" clId="{67E962D1-7EB9-4CE3-8872-D8EF9F2C9A5F}" dt="2024-10-20T22:31:20.466" v="1350"/>
        <pc:sldMkLst>
          <pc:docMk/>
          <pc:sldMk cId="4203194586" sldId="2147479586"/>
        </pc:sldMkLst>
        <pc:picChg chg="add del">
          <ac:chgData name="Jason Cook" userId="6ebe3673-38a7-4e40-b49b-9fac593f6c12" providerId="ADAL" clId="{67E962D1-7EB9-4CE3-8872-D8EF9F2C9A5F}" dt="2024-10-18T16:44:29.375" v="1" actId="478"/>
          <ac:picMkLst>
            <pc:docMk/>
            <pc:sldMk cId="4203194586" sldId="2147479586"/>
            <ac:picMk id="672" creationId="{00000000-0000-0000-0000-000000000000}"/>
          </ac:picMkLst>
        </pc:picChg>
      </pc:sldChg>
      <pc:sldChg chg="del">
        <pc:chgData name="Jason Cook" userId="6ebe3673-38a7-4e40-b49b-9fac593f6c12" providerId="ADAL" clId="{67E962D1-7EB9-4CE3-8872-D8EF9F2C9A5F}" dt="2024-10-20T21:22:40.535" v="606" actId="47"/>
        <pc:sldMkLst>
          <pc:docMk/>
          <pc:sldMk cId="3617807111" sldId="2147480897"/>
        </pc:sldMkLst>
      </pc:sldChg>
      <pc:sldChg chg="addSp delSp modSp del mod">
        <pc:chgData name="Jason Cook" userId="6ebe3673-38a7-4e40-b49b-9fac593f6c12" providerId="ADAL" clId="{67E962D1-7EB9-4CE3-8872-D8EF9F2C9A5F}" dt="2024-10-18T16:49:36.616" v="60" actId="47"/>
        <pc:sldMkLst>
          <pc:docMk/>
          <pc:sldMk cId="1833356846" sldId="2147481241"/>
        </pc:sldMkLst>
        <pc:spChg chg="add mod">
          <ac:chgData name="Jason Cook" userId="6ebe3673-38a7-4e40-b49b-9fac593f6c12" providerId="ADAL" clId="{67E962D1-7EB9-4CE3-8872-D8EF9F2C9A5F}" dt="2024-10-18T16:47:27.157" v="59" actId="1076"/>
          <ac:spMkLst>
            <pc:docMk/>
            <pc:sldMk cId="1833356846" sldId="2147481241"/>
            <ac:spMk id="2" creationId="{55A02D56-BE6C-FF82-3E9E-4E78D7C66B71}"/>
          </ac:spMkLst>
        </pc:spChg>
        <pc:spChg chg="del">
          <ac:chgData name="Jason Cook" userId="6ebe3673-38a7-4e40-b49b-9fac593f6c12" providerId="ADAL" clId="{67E962D1-7EB9-4CE3-8872-D8EF9F2C9A5F}" dt="2024-10-18T16:44:48.329" v="6" actId="478"/>
          <ac:spMkLst>
            <pc:docMk/>
            <pc:sldMk cId="1833356846" sldId="2147481241"/>
            <ac:spMk id="4" creationId="{4BC55DBC-5469-6466-3A8C-08019C48B839}"/>
          </ac:spMkLst>
        </pc:spChg>
        <pc:spChg chg="del">
          <ac:chgData name="Jason Cook" userId="6ebe3673-38a7-4e40-b49b-9fac593f6c12" providerId="ADAL" clId="{67E962D1-7EB9-4CE3-8872-D8EF9F2C9A5F}" dt="2024-10-18T16:44:45.900" v="3" actId="478"/>
          <ac:spMkLst>
            <pc:docMk/>
            <pc:sldMk cId="1833356846" sldId="2147481241"/>
            <ac:spMk id="5" creationId="{2B7533F4-5492-F16F-80DC-5ED272E7839D}"/>
          </ac:spMkLst>
        </pc:spChg>
        <pc:spChg chg="mod">
          <ac:chgData name="Jason Cook" userId="6ebe3673-38a7-4e40-b49b-9fac593f6c12" providerId="ADAL" clId="{67E962D1-7EB9-4CE3-8872-D8EF9F2C9A5F}" dt="2024-10-18T16:44:46.632" v="4" actId="6549"/>
          <ac:spMkLst>
            <pc:docMk/>
            <pc:sldMk cId="1833356846" sldId="2147481241"/>
            <ac:spMk id="14" creationId="{071151CB-D4C2-8AB7-464C-2D5881135736}"/>
          </ac:spMkLst>
        </pc:spChg>
        <pc:picChg chg="del">
          <ac:chgData name="Jason Cook" userId="6ebe3673-38a7-4e40-b49b-9fac593f6c12" providerId="ADAL" clId="{67E962D1-7EB9-4CE3-8872-D8EF9F2C9A5F}" dt="2024-10-18T16:44:47.341" v="5" actId="478"/>
          <ac:picMkLst>
            <pc:docMk/>
            <pc:sldMk cId="1833356846" sldId="2147481241"/>
            <ac:picMk id="11" creationId="{08EA0814-48E9-FEDD-E875-472492132EDB}"/>
          </ac:picMkLst>
        </pc:picChg>
        <pc:picChg chg="del">
          <ac:chgData name="Jason Cook" userId="6ebe3673-38a7-4e40-b49b-9fac593f6c12" providerId="ADAL" clId="{67E962D1-7EB9-4CE3-8872-D8EF9F2C9A5F}" dt="2024-10-18T16:44:44.655" v="2" actId="478"/>
          <ac:picMkLst>
            <pc:docMk/>
            <pc:sldMk cId="1833356846" sldId="2147481241"/>
            <ac:picMk id="13" creationId="{79FB60C9-2D24-F89D-6237-A9FDCF256266}"/>
          </ac:picMkLst>
        </pc:picChg>
      </pc:sldChg>
      <pc:sldChg chg="del">
        <pc:chgData name="Jason Cook" userId="6ebe3673-38a7-4e40-b49b-9fac593f6c12" providerId="ADAL" clId="{67E962D1-7EB9-4CE3-8872-D8EF9F2C9A5F}" dt="2024-10-20T21:22:40.535" v="606" actId="47"/>
        <pc:sldMkLst>
          <pc:docMk/>
          <pc:sldMk cId="3789123782" sldId="2147481861"/>
        </pc:sldMkLst>
      </pc:sldChg>
      <pc:sldChg chg="del">
        <pc:chgData name="Jason Cook" userId="6ebe3673-38a7-4e40-b49b-9fac593f6c12" providerId="ADAL" clId="{67E962D1-7EB9-4CE3-8872-D8EF9F2C9A5F}" dt="2024-10-20T21:22:40.535" v="606" actId="47"/>
        <pc:sldMkLst>
          <pc:docMk/>
          <pc:sldMk cId="4147135773" sldId="2147481867"/>
        </pc:sldMkLst>
      </pc:sldChg>
      <pc:sldChg chg="del">
        <pc:chgData name="Jason Cook" userId="6ebe3673-38a7-4e40-b49b-9fac593f6c12" providerId="ADAL" clId="{67E962D1-7EB9-4CE3-8872-D8EF9F2C9A5F}" dt="2024-10-20T21:22:40.535" v="606" actId="47"/>
        <pc:sldMkLst>
          <pc:docMk/>
          <pc:sldMk cId="3417444394" sldId="2147481868"/>
        </pc:sldMkLst>
      </pc:sldChg>
      <pc:sldChg chg="del">
        <pc:chgData name="Jason Cook" userId="6ebe3673-38a7-4e40-b49b-9fac593f6c12" providerId="ADAL" clId="{67E962D1-7EB9-4CE3-8872-D8EF9F2C9A5F}" dt="2024-10-20T21:22:40.535" v="606" actId="47"/>
        <pc:sldMkLst>
          <pc:docMk/>
          <pc:sldMk cId="2972698264" sldId="2147482122"/>
        </pc:sldMkLst>
      </pc:sldChg>
      <pc:sldChg chg="del">
        <pc:chgData name="Jason Cook" userId="6ebe3673-38a7-4e40-b49b-9fac593f6c12" providerId="ADAL" clId="{67E962D1-7EB9-4CE3-8872-D8EF9F2C9A5F}" dt="2024-10-20T21:22:40.535" v="606" actId="47"/>
        <pc:sldMkLst>
          <pc:docMk/>
          <pc:sldMk cId="2824635919" sldId="2147482137"/>
        </pc:sldMkLst>
      </pc:sldChg>
      <pc:sldChg chg="addSp modSp mod">
        <pc:chgData name="Jason Cook" userId="6ebe3673-38a7-4e40-b49b-9fac593f6c12" providerId="ADAL" clId="{67E962D1-7EB9-4CE3-8872-D8EF9F2C9A5F}" dt="2024-10-20T22:31:32.753" v="1361" actId="20577"/>
        <pc:sldMkLst>
          <pc:docMk/>
          <pc:sldMk cId="3345942636" sldId="2147482141"/>
        </pc:sldMkLst>
        <pc:spChg chg="add mod">
          <ac:chgData name="Jason Cook" userId="6ebe3673-38a7-4e40-b49b-9fac593f6c12" providerId="ADAL" clId="{67E962D1-7EB9-4CE3-8872-D8EF9F2C9A5F}" dt="2024-10-20T21:35:22.042" v="873" actId="1076"/>
          <ac:spMkLst>
            <pc:docMk/>
            <pc:sldMk cId="3345942636" sldId="2147482141"/>
            <ac:spMk id="2" creationId="{3B7E1ACA-5F44-DF74-0574-199C2C363009}"/>
          </ac:spMkLst>
        </pc:spChg>
        <pc:spChg chg="mod">
          <ac:chgData name="Jason Cook" userId="6ebe3673-38a7-4e40-b49b-9fac593f6c12" providerId="ADAL" clId="{67E962D1-7EB9-4CE3-8872-D8EF9F2C9A5F}" dt="2024-10-18T19:53:15.802" v="438" actId="14100"/>
          <ac:spMkLst>
            <pc:docMk/>
            <pc:sldMk cId="3345942636" sldId="2147482141"/>
            <ac:spMk id="3" creationId="{56DA23BE-4648-EC6D-C3DD-5601F2F79AED}"/>
          </ac:spMkLst>
        </pc:spChg>
        <pc:spChg chg="add mod">
          <ac:chgData name="Jason Cook" userId="6ebe3673-38a7-4e40-b49b-9fac593f6c12" providerId="ADAL" clId="{67E962D1-7EB9-4CE3-8872-D8EF9F2C9A5F}" dt="2024-10-20T22:31:32.753" v="1361" actId="20577"/>
          <ac:spMkLst>
            <pc:docMk/>
            <pc:sldMk cId="3345942636" sldId="2147482141"/>
            <ac:spMk id="4" creationId="{EB813C76-18C0-D9E6-89C7-03F4E12C498B}"/>
          </ac:spMkLst>
        </pc:spChg>
      </pc:sldChg>
      <pc:sldChg chg="del">
        <pc:chgData name="Jason Cook" userId="6ebe3673-38a7-4e40-b49b-9fac593f6c12" providerId="ADAL" clId="{67E962D1-7EB9-4CE3-8872-D8EF9F2C9A5F}" dt="2024-10-20T21:22:40.535" v="606" actId="47"/>
        <pc:sldMkLst>
          <pc:docMk/>
          <pc:sldMk cId="56230942" sldId="2147482145"/>
        </pc:sldMkLst>
      </pc:sldChg>
      <pc:sldChg chg="del">
        <pc:chgData name="Jason Cook" userId="6ebe3673-38a7-4e40-b49b-9fac593f6c12" providerId="ADAL" clId="{67E962D1-7EB9-4CE3-8872-D8EF9F2C9A5F}" dt="2024-10-20T21:22:40.535" v="606" actId="47"/>
        <pc:sldMkLst>
          <pc:docMk/>
          <pc:sldMk cId="893849711" sldId="2147482549"/>
        </pc:sldMkLst>
      </pc:sldChg>
      <pc:sldChg chg="del">
        <pc:chgData name="Jason Cook" userId="6ebe3673-38a7-4e40-b49b-9fac593f6c12" providerId="ADAL" clId="{67E962D1-7EB9-4CE3-8872-D8EF9F2C9A5F}" dt="2024-10-20T21:22:40.535" v="606" actId="47"/>
        <pc:sldMkLst>
          <pc:docMk/>
          <pc:sldMk cId="0" sldId="2147482613"/>
        </pc:sldMkLst>
      </pc:sldChg>
      <pc:sldChg chg="del">
        <pc:chgData name="Jason Cook" userId="6ebe3673-38a7-4e40-b49b-9fac593f6c12" providerId="ADAL" clId="{67E962D1-7EB9-4CE3-8872-D8EF9F2C9A5F}" dt="2024-10-20T21:22:40.535" v="606" actId="47"/>
        <pc:sldMkLst>
          <pc:docMk/>
          <pc:sldMk cId="1035838318" sldId="2147483568"/>
        </pc:sldMkLst>
      </pc:sldChg>
      <pc:sldChg chg="del">
        <pc:chgData name="Jason Cook" userId="6ebe3673-38a7-4e40-b49b-9fac593f6c12" providerId="ADAL" clId="{67E962D1-7EB9-4CE3-8872-D8EF9F2C9A5F}" dt="2024-10-20T21:22:40.535" v="606" actId="47"/>
        <pc:sldMkLst>
          <pc:docMk/>
          <pc:sldMk cId="0" sldId="2147483598"/>
        </pc:sldMkLst>
      </pc:sldChg>
      <pc:sldChg chg="del">
        <pc:chgData name="Jason Cook" userId="6ebe3673-38a7-4e40-b49b-9fac593f6c12" providerId="ADAL" clId="{67E962D1-7EB9-4CE3-8872-D8EF9F2C9A5F}" dt="2024-10-20T21:22:40.535" v="606" actId="47"/>
        <pc:sldMkLst>
          <pc:docMk/>
          <pc:sldMk cId="1037655144" sldId="2147483645"/>
        </pc:sldMkLst>
      </pc:sldChg>
      <pc:sldChg chg="del">
        <pc:chgData name="Jason Cook" userId="6ebe3673-38a7-4e40-b49b-9fac593f6c12" providerId="ADAL" clId="{67E962D1-7EB9-4CE3-8872-D8EF9F2C9A5F}" dt="2024-10-20T21:22:40.535" v="606" actId="47"/>
        <pc:sldMkLst>
          <pc:docMk/>
          <pc:sldMk cId="1572191994" sldId="2147483646"/>
        </pc:sldMkLst>
      </pc:sldChg>
      <pc:sldChg chg="addSp delSp modSp add del mod">
        <pc:chgData name="Jason Cook" userId="6ebe3673-38a7-4e40-b49b-9fac593f6c12" providerId="ADAL" clId="{67E962D1-7EB9-4CE3-8872-D8EF9F2C9A5F}" dt="2024-10-20T21:20:35.608" v="578" actId="1076"/>
        <pc:sldMkLst>
          <pc:docMk/>
          <pc:sldMk cId="3573524845" sldId="2147483647"/>
        </pc:sldMkLst>
        <pc:spChg chg="del">
          <ac:chgData name="Jason Cook" userId="6ebe3673-38a7-4e40-b49b-9fac593f6c12" providerId="ADAL" clId="{67E962D1-7EB9-4CE3-8872-D8EF9F2C9A5F}" dt="2024-10-20T20:49:47.434" v="532" actId="478"/>
          <ac:spMkLst>
            <pc:docMk/>
            <pc:sldMk cId="3573524845" sldId="2147483647"/>
            <ac:spMk id="2" creationId="{11EECA9D-5D7B-163A-7D45-25FF8882F392}"/>
          </ac:spMkLst>
        </pc:spChg>
        <pc:spChg chg="mod">
          <ac:chgData name="Jason Cook" userId="6ebe3673-38a7-4e40-b49b-9fac593f6c12" providerId="ADAL" clId="{67E962D1-7EB9-4CE3-8872-D8EF9F2C9A5F}" dt="2024-10-20T20:50:23.595" v="550" actId="1076"/>
          <ac:spMkLst>
            <pc:docMk/>
            <pc:sldMk cId="3573524845" sldId="2147483647"/>
            <ac:spMk id="3" creationId="{67A76AD3-9668-C6F5-2F20-62168FA208A0}"/>
          </ac:spMkLst>
        </pc:spChg>
        <pc:spChg chg="del">
          <ac:chgData name="Jason Cook" userId="6ebe3673-38a7-4e40-b49b-9fac593f6c12" providerId="ADAL" clId="{67E962D1-7EB9-4CE3-8872-D8EF9F2C9A5F}" dt="2024-10-20T20:49:49.707" v="533" actId="478"/>
          <ac:spMkLst>
            <pc:docMk/>
            <pc:sldMk cId="3573524845" sldId="2147483647"/>
            <ac:spMk id="4" creationId="{E6050258-89EF-485F-0523-4BC5FC0F88E9}"/>
          </ac:spMkLst>
        </pc:spChg>
        <pc:picChg chg="add del mod">
          <ac:chgData name="Jason Cook" userId="6ebe3673-38a7-4e40-b49b-9fac593f6c12" providerId="ADAL" clId="{67E962D1-7EB9-4CE3-8872-D8EF9F2C9A5F}" dt="2024-10-20T20:51:25.050" v="554" actId="478"/>
          <ac:picMkLst>
            <pc:docMk/>
            <pc:sldMk cId="3573524845" sldId="2147483647"/>
            <ac:picMk id="6" creationId="{CC416108-76D4-35ED-4B04-D1EC780072F2}"/>
          </ac:picMkLst>
        </pc:picChg>
        <pc:picChg chg="add del mod">
          <ac:chgData name="Jason Cook" userId="6ebe3673-38a7-4e40-b49b-9fac593f6c12" providerId="ADAL" clId="{67E962D1-7EB9-4CE3-8872-D8EF9F2C9A5F}" dt="2024-10-20T21:20:29.972" v="575" actId="478"/>
          <ac:picMkLst>
            <pc:docMk/>
            <pc:sldMk cId="3573524845" sldId="2147483647"/>
            <ac:picMk id="8" creationId="{EA8BBE6B-6CD3-6F40-863B-FC655DDA6138}"/>
          </ac:picMkLst>
        </pc:picChg>
        <pc:picChg chg="add mod">
          <ac:chgData name="Jason Cook" userId="6ebe3673-38a7-4e40-b49b-9fac593f6c12" providerId="ADAL" clId="{67E962D1-7EB9-4CE3-8872-D8EF9F2C9A5F}" dt="2024-10-20T21:20:35.608" v="578" actId="1076"/>
          <ac:picMkLst>
            <pc:docMk/>
            <pc:sldMk cId="3573524845" sldId="2147483647"/>
            <ac:picMk id="10" creationId="{B6706127-F9ED-F8AD-021A-2D6CD9386DFD}"/>
          </ac:picMkLst>
        </pc:picChg>
      </pc:sldChg>
      <pc:sldMasterChg chg="delSldLayout">
        <pc:chgData name="Jason Cook" userId="6ebe3673-38a7-4e40-b49b-9fac593f6c12" providerId="ADAL" clId="{67E962D1-7EB9-4CE3-8872-D8EF9F2C9A5F}" dt="2024-10-20T21:22:40.535" v="606" actId="47"/>
        <pc:sldMasterMkLst>
          <pc:docMk/>
          <pc:sldMasterMk cId="789742985" sldId="2147485025"/>
        </pc:sldMasterMkLst>
        <pc:sldLayoutChg chg="del">
          <pc:chgData name="Jason Cook" userId="6ebe3673-38a7-4e40-b49b-9fac593f6c12" providerId="ADAL" clId="{67E962D1-7EB9-4CE3-8872-D8EF9F2C9A5F}" dt="2024-10-20T21:22:40.535" v="606" actId="47"/>
          <pc:sldLayoutMkLst>
            <pc:docMk/>
            <pc:sldMasterMk cId="789742985" sldId="2147485025"/>
            <pc:sldLayoutMk cId="409153542" sldId="2147485253"/>
          </pc:sldLayoutMkLst>
        </pc:sldLayoutChg>
      </pc:sldMasterChg>
      <pc:sldMasterChg chg="del delSldLayout">
        <pc:chgData name="Jason Cook" userId="6ebe3673-38a7-4e40-b49b-9fac593f6c12" providerId="ADAL" clId="{67E962D1-7EB9-4CE3-8872-D8EF9F2C9A5F}" dt="2024-10-20T21:22:40.535" v="606" actId="47"/>
        <pc:sldMasterMkLst>
          <pc:docMk/>
          <pc:sldMasterMk cId="1589048498" sldId="2147485075"/>
        </pc:sldMasterMkLst>
        <pc:sldLayoutChg chg="del">
          <pc:chgData name="Jason Cook" userId="6ebe3673-38a7-4e40-b49b-9fac593f6c12" providerId="ADAL" clId="{67E962D1-7EB9-4CE3-8872-D8EF9F2C9A5F}" dt="2024-10-20T21:22:40.535" v="606" actId="47"/>
          <pc:sldLayoutMkLst>
            <pc:docMk/>
            <pc:sldMasterMk cId="1589048498" sldId="2147485075"/>
            <pc:sldLayoutMk cId="1868606067" sldId="214748507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01205627" sldId="214748507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42141684" sldId="214748507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55279996" sldId="214748507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7983744" sldId="214748508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23827550" sldId="214748508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66608773" sldId="214748508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98184880" sldId="214748508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69132271" sldId="214748508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04567612" sldId="214748508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47681907" sldId="214748508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75841713" sldId="214748508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14333104" sldId="214748508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35977985" sldId="214748508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453131587" sldId="214748509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34944126" sldId="214748509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94574308" sldId="214748509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46500857" sldId="214748509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07016913" sldId="214748509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57994767" sldId="214748509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9129731" sldId="214748509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50427977" sldId="214748509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21354070" sldId="214748509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95387179" sldId="214748509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16647256" sldId="214748510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35592035" sldId="214748510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20382834" sldId="214748510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751179294" sldId="214748510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51979280" sldId="214748510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479085692" sldId="214748510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613933851" sldId="214748510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37242077" sldId="214748510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18424508" sldId="214748510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76547360" sldId="214748510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64080557" sldId="214748511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255495095" sldId="214748511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95308757" sldId="214748511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36413387" sldId="214748511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35316304" sldId="214748511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61128013" sldId="214748511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58272135" sldId="214748511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68997151" sldId="214748511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74382877" sldId="214748511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70416413" sldId="214748511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70898631" sldId="214748512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70607590" sldId="214748512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763793126" sldId="214748512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80650092" sldId="214748512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19376287" sldId="214748512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90699359" sldId="214748512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745838087" sldId="214748512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02761684" sldId="214748512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60310631" sldId="214748512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30137975" sldId="214748512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60508770" sldId="214748513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23459137" sldId="214748513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47773050" sldId="214748513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80110054" sldId="214748513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00391774" sldId="214748513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82363592" sldId="214748513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681464190" sldId="214748513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23955621" sldId="214748513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48481198" sldId="214748513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22131963" sldId="214748513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96400903" sldId="214748514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11081587" sldId="214748514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58970659" sldId="214748514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96166742" sldId="214748514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875742496" sldId="214748514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53545312" sldId="214748514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687944248" sldId="214748514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49602739" sldId="214748514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6677589" sldId="214748514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16093725" sldId="214748514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09333931" sldId="214748515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04429395" sldId="214748515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59742040" sldId="214748515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97927998" sldId="214748515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34685389" sldId="214748515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52899230" sldId="214748515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93835082" sldId="214748515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61345570" sldId="214748515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32301834" sldId="214748515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76982744" sldId="214748515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08866175" sldId="214748516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04969137" sldId="214748516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24602271" sldId="214748516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02209759" sldId="214748516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81208371" sldId="214748516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613689167" sldId="214748516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44213994" sldId="214748516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398903379" sldId="214748516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13419920" sldId="214748516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59110373" sldId="214748516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93092642" sldId="214748517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12224285" sldId="214748517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51039528" sldId="214748517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88606524" sldId="214748517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742135834" sldId="214748517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2984102" sldId="214748517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56286914" sldId="214748517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04476941" sldId="214748517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201157364" sldId="214748517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84456764" sldId="214748517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37671828" sldId="214748518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679869969" sldId="214748518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0391217" sldId="214748518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286035582" sldId="214748518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21802258" sldId="214748518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56603489" sldId="214748518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52304081" sldId="214748518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25796862" sldId="214748518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06778844" sldId="214748518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95271510" sldId="214748518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13471993" sldId="214748519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11948451" sldId="214748519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86022953" sldId="214748519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49598071" sldId="214748519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769445007" sldId="214748519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5666074" sldId="214748519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086461697" sldId="214748519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24224383" sldId="214748519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02978661" sldId="214748519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37622425" sldId="214748519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34D657-A696-B4AB-7504-6AE5A7816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ED2D24-714B-0617-E3B3-3238D943DA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440CE2-7D13-44B6-B4FA-24F9F80EFE56}" type="datetimeFigureOut">
              <a:rPr lang="en-US" smtClean="0"/>
              <a:t>10/22/2024</a:t>
            </a:fld>
            <a:endParaRPr lang="en-US"/>
          </a:p>
        </p:txBody>
      </p:sp>
      <p:sp>
        <p:nvSpPr>
          <p:cNvPr id="4" name="Footer Placeholder 3">
            <a:extLst>
              <a:ext uri="{FF2B5EF4-FFF2-40B4-BE49-F238E27FC236}">
                <a16:creationId xmlns:a16="http://schemas.microsoft.com/office/drawing/2014/main" id="{FE30418D-F2CF-76CF-55EC-AFEC527FC5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00E1F5-0AF9-4382-4BC9-B8832B887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9C57EE-0C7A-40DB-A722-B031A965CA52}" type="slidenum">
              <a:rPr lang="en-US" smtClean="0"/>
              <a:t>‹#›</a:t>
            </a:fld>
            <a:endParaRPr lang="en-US"/>
          </a:p>
        </p:txBody>
      </p:sp>
    </p:spTree>
    <p:extLst>
      <p:ext uri="{BB962C8B-B14F-4D97-AF65-F5344CB8AC3E}">
        <p14:creationId xmlns:p14="http://schemas.microsoft.com/office/powerpoint/2010/main" val="1099565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A3787-AB2D-9F4E-A17F-E5010F9FA1EE}"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C6E22-02FF-E34E-90C1-5DB4C1E4EA1D}" type="slidenum">
              <a:rPr lang="en-US" smtClean="0"/>
              <a:t>‹#›</a:t>
            </a:fld>
            <a:endParaRPr lang="en-US"/>
          </a:p>
        </p:txBody>
      </p:sp>
    </p:spTree>
    <p:extLst>
      <p:ext uri="{BB962C8B-B14F-4D97-AF65-F5344CB8AC3E}">
        <p14:creationId xmlns:p14="http://schemas.microsoft.com/office/powerpoint/2010/main" val="285880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pi.github.com/repos/OWNER/REPO/actions/workflows/WORKFLOW_ID/dispatche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3D259-8457-DA81-6B9A-BD690BF74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3E91-732D-B455-DEE2-676F7FA2F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8B010-0695-04AF-2BBA-BE7854D52AA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711259-074A-5414-E143-8EBE95DBC4A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828C3E-C000-2375-65E0-FE36736D01D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1A219F-645D-6351-9BDB-079039BDA7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F20D29-CFEE-592B-6F9D-398AB5521D2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600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0385-0DA9-74A1-6A98-487BE6D4C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EA390-BA4E-4B0F-4FF5-A5A671104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3730E-11F0-A95B-8C79-FCFCC4EE140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4CA894A-8A81-1888-B9C6-4FC00A58969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A551A61-A21E-1ABB-3DD3-2203692E6BF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6922DE-3FA8-AEF5-E08D-13A8512D71E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72E3B1C-AEA6-0CCE-E566-BE4D42CB53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236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442A8-2822-9772-13E4-E001189BF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03F6B-EBCA-115C-E8AB-9A1ABA7D2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5AC01-24F6-0B6E-A466-AA8A802300A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5701560-E269-8117-547F-7024C4BF85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0962FD5-D9A5-05CE-6642-E8E0BC12541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718E80-C040-2B33-52A6-63B673A62D1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CBEE85C-62B4-A0C2-7993-3D864F2B825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2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2ADB4-1B6E-B96E-50AC-AFAFC8C1E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98918-5711-54C9-DF4C-3ECC7605B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12911-650A-7D4A-9A20-47B912C0882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06CDE81-227C-6237-9F76-0373265B4C2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C794767-307E-BE4A-F31E-E03D937209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A2EE60-25F3-F940-2B60-21FCAA72E8B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37A49C-72F2-AE03-49B3-EB6ECE2C451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354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43BE-530B-A332-C9A0-A008D426B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4175E-2397-2FFE-6C07-4A8E1F277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545A7-8D2D-4B0A-62E1-292C7DC0C52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7A32D-6D1E-5C59-7140-0C1843A1277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5919D78-2177-4B2F-49FF-CE7F3EC8B90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DDE368-CD93-1C60-26AC-2567F700237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D67314-D251-615F-D3C5-91D63BCAE00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390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65FC-AD11-CEB5-657D-84AA94D32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34335-61B6-60D7-4DC4-36A267539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BDA69-7F18-5758-AE65-9DF0F9B1CDF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B2C96A7-3D50-B524-2443-15BCF7FB76D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6CF6D-201E-9E4C-B4D3-5FB95D01D83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52A106-C218-CE3C-0114-861494367FE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D183885-B0FE-199C-9423-7A887F2AA63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4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1337C-A70D-3F50-FC5D-73891D00E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E087E-A2BE-B1DD-56FD-E7D214555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68DC9-20F3-C8C1-2407-DE04DEC4CF8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9051B56-373A-B442-119B-A9220D4AE9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9F2372D-519C-A0B3-E41B-5F5BF433DBE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959988-E2CE-9055-821C-F88B20DA7A9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992AA20-EF5D-2E7C-0018-9E917D04D4B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5929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3F16A-7ED1-A8AE-2AA9-91DCB01FB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B84A7-460C-B826-818F-A9AB88333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9D14E-5062-2A04-930A-48249925B5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023902-75C5-0E05-C609-10E236C104C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A56FCCC-D40E-DF44-1A57-4137EB64430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F66D1EC-9FC8-A74C-4ABC-2CB5662869D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DC116A-DBA9-B5D0-18E0-8109854BF1F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090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EEB5-EB17-CDDD-BFEA-2F2EE946E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DCFCC-B168-F26B-75E9-F306BCA9E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D31F0-F7B3-CEC1-3C16-579943AA1D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0F0D6DB-EBBD-C08B-6D29-387BE44BE7C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7055B65-3006-B664-AEA4-591A1B7840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62CFA4E-B648-D49D-81A5-8B3B7690370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D2574B2-0A2B-3575-B0FF-98BF01BD737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415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6280-017F-34EB-2132-7970B4147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9A673-EB4A-5568-F282-F5C728840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BE27A-D2F4-3748-0068-F9AEE0C89E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E7DF9D2-4C4C-8728-B3DE-7789C8D69F9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3D6B26-50A0-BA9C-50EB-BB7BC31DE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3A9D7D-4737-74A2-7161-72FDAD9C2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71021A-F903-1CEB-5D70-482465B8C6F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46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first – a little bit about myself…</a:t>
            </a:r>
          </a:p>
        </p:txBody>
      </p:sp>
      <p:sp>
        <p:nvSpPr>
          <p:cNvPr id="4" name="Slide Number Placeholder 3"/>
          <p:cNvSpPr>
            <a:spLocks noGrp="1"/>
          </p:cNvSpPr>
          <p:nvPr>
            <p:ph type="sldNum" sz="quarter" idx="5"/>
          </p:nvPr>
        </p:nvSpPr>
        <p:spPr/>
        <p:txBody>
          <a:bodyPr/>
          <a:lstStyle/>
          <a:p>
            <a:fld id="{754C6E22-02FF-E34E-90C1-5DB4C1E4EA1D}" type="slidenum">
              <a:rPr lang="en-US" smtClean="0"/>
              <a:t>2</a:t>
            </a:fld>
            <a:endParaRPr lang="en-US"/>
          </a:p>
        </p:txBody>
      </p:sp>
    </p:spTree>
    <p:extLst>
      <p:ext uri="{BB962C8B-B14F-4D97-AF65-F5344CB8AC3E}">
        <p14:creationId xmlns:p14="http://schemas.microsoft.com/office/powerpoint/2010/main" val="272794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FA44-7F2A-B245-4ABE-D05869833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4ADA0-0410-0B26-BD1C-2D1ADAFB6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C96F9-7F77-F84D-BB47-85423272B09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57B55BA-B24C-F53B-EE8B-F0DD8ED0DB5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12F004-A017-BD24-2FD3-BF11FD7BB4B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C5510F-D97C-D824-20BE-04C39D07393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9CD06FC-10C2-D619-C789-3698B8C2648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3353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234FF-5C90-4548-7D9C-AAB901B66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A71CE-46CA-8C52-7A23-8E9AA4527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A07AF-5602-E036-50DC-F0839D65AEF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9907523-272F-4E92-2A35-17236BF75F3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78016B7-E6E0-D62E-0DAA-D50285C60AE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DE5E1-2E16-3978-3AB9-D6DB18BFE9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8DB440F-D7F7-D8AF-D26A-859EB58BFE3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40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8CA0-1D95-2204-4C6D-46BBD8891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98613-CD87-BCCB-575E-02F32EC5E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16EC4-FE8F-2EE1-AF58-CAE17DEE519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A79541D-FC81-3CF7-F1D7-A5B6D62590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474FB8-980C-B2DB-0748-3CD4EE4243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ABBE1C-BBF8-44B2-3C28-3CA3394B7C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005CA3E-E913-0DC3-093C-7FF6F0465D3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12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79EB-44CF-C08C-8129-7868511D4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3F067-BD01-7D00-00E6-4B7C4A9C4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3A094-13FF-C95A-82AD-496267A0EDA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3F2A76F-F3E6-46A7-7436-60EE07AD913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A1E0B86-220A-764E-44BD-6EFF62B0921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3853A5-7DB9-829E-DAEA-FD97222603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AE7F42A-74EA-93B8-620E-22C9507352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86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30BA6-44AB-3314-4554-87476FC8F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E3DA9-90FD-AE57-5ECC-3822F8DED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38EC0-7E7D-5BCF-0192-66830A31D7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861C9C5-CE22-14A7-34C3-7DB6C048069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83D43C-069B-6497-2E80-C03406910A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03C9D7-5920-54AC-F138-B162FD9C404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62E071B-864B-7D9D-D639-F8E69C28F78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730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43828-450E-EC04-0EBA-39C948B21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F9FA9-3CE5-8924-3C90-FF340003D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DCACE-7085-A089-299A-B66D5300EB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9145270-7663-08C5-572E-99CE54EF88F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1AAA9A9-581A-BD57-8DD0-331A1EA32B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1AB86F-592F-01B3-0D77-9B658DF29EF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C96F96-4670-7543-7CDF-D80CE3A8DF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403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59B10-48CA-98EA-AFAC-43AA5D35B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96C43-7623-0563-7B4D-1CCC72C71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BA0F0-725B-4CC6-FBFE-1226BB2FFAA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A98FB30-12D7-1AEE-2263-9E117F19C11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1257D7-F71C-DEDA-D3BD-38DCAAB9D79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0D8479-7E91-7A0C-FBF4-F60CF00C5BC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7BB33D-AF57-3F38-2785-27EA08ACCD8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57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EB80-2579-A2D0-A613-DACCA117F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B754A-A4E7-1F0F-8BC9-266781B42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9B820-B3C0-20C6-9FA6-AACE242438C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2A523DD-52C1-3287-2EAD-56F2D810698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BEF12E-88B0-7690-9E11-E5A1909E2ED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376622-659F-E184-C0B0-444A40515AC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E7EC44F-0A06-F256-80BB-99514BB4FE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328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DA43C-BFC9-68B4-EEBA-564C3AB2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059E7-BF96-FA75-0A3C-5C7010B00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09A61-E6B2-DE17-5D73-C454B179BC4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7D7F7F1-143B-3039-023D-094A854919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61B317-4C0C-9B2B-5B07-B48E04236AB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EA6960-79BC-2509-8C81-104BB6BA06E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381641-A6B3-EA25-970D-01F213BAD2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887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8FEE7-2B6D-9746-5E0F-4B8DEE4B0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2CE41-DB3E-49CA-DFCC-AD543483D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0D2C-D3E1-4B37-D137-A3B25847ADC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79DC7C-54D5-F101-AE04-D95A6BD16A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F4BDFC-78BD-E7D8-C382-AFD6A38145F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17567A-F6C9-B77A-A8D9-10589B61F7A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613DFBB-E860-A591-38B5-FF82CCD3A9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13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C6E22-02FF-E34E-90C1-5DB4C1E4EA1D}" type="slidenum">
              <a:rPr lang="en-US" smtClean="0"/>
              <a:t>3</a:t>
            </a:fld>
            <a:endParaRPr lang="en-US"/>
          </a:p>
        </p:txBody>
      </p:sp>
    </p:spTree>
    <p:extLst>
      <p:ext uri="{BB962C8B-B14F-4D97-AF65-F5344CB8AC3E}">
        <p14:creationId xmlns:p14="http://schemas.microsoft.com/office/powerpoint/2010/main" val="1256180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9ED0-C0CF-7AFD-E32F-6987CBCCB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80FD9-67DF-8205-1FC4-F17F07716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E40CB-8ACC-3434-D8B1-AF8C35D381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B036DF-B0D7-4DD6-01D0-D15D44DA9F0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A68D3C-A55C-6775-FBC8-C343C9E70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5110CF-6E81-5560-35D1-1A399D4AE09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6BB2027-3EE4-4254-22AA-9B6DB5305B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2158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75564-0B12-943F-02BE-FE8CE10B4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DB5F1-C56B-326A-3F1F-0CE79A4F0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8B028-D2D5-D4E2-7291-5D66A1E8844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16E8CA0-B865-5511-0163-9A2E7E901B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E9AB13-8894-4091-69CB-8B7C2C5ACCE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626D0C-E184-A404-4614-DFFB6102004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B5CEB28-3D8E-84CB-2346-245B3324944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657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9638-F3E8-0E93-5A29-82B9225AE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8245D-98BD-6281-F7AD-5EE272A96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79A72-9580-3EB5-C96B-BB2EA0B8A34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87033C8-AC9C-D110-928C-B5F568325F0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C40766F-67C9-A077-7CB5-F73F8A3CDDB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60B5B9-BFDD-E39B-F61C-83A81519FD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A757F3C-D56F-F97D-A9DE-6BA78711587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426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477D-D877-8AAF-408A-1107C827D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314EC-B772-5F5D-FD36-0B2416BE0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2068-6DF1-D448-E417-3E2C8969C1C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976A264-B46C-134F-7FC8-067A0AD3FC0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3535BAF-7560-3171-37F7-96913E1194E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A7BA848-90B9-76AC-085D-D807EC6B2B9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6BCC237-01A7-F5FB-06A6-3DEA2AFCBC6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6894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D23A-3908-7B4C-B3CB-C66CD20C9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BCB55-8B11-BAD9-BF44-2D3E0DA51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298B3-854C-A27B-400D-71A365E0582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9D48EA1-620C-F93D-D73F-C1BB8130632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DC346ED-F18C-EA6F-BDB8-96EC0FC1637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C1D5D9-5E30-4525-F649-3ECF6E03F23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E9B453-8FC2-2A50-4C35-71D5A4B777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2699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B386A-2692-13D4-C09F-7EEE1AA8A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AE1A1-90C7-9CD2-850C-8B8195B2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22BC-BC51-22D6-92E2-9D64C43731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CF6FB9A-54E1-AF87-9597-7C7B670066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5F0621A-9836-902F-DCC7-0397B2FCFD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E3F99DB-6EB2-F457-91B4-F73FCBF7AD7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864ABF9-8CF7-DACC-08AA-A398D667D6B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666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A00BE-7A39-FD43-165A-FEFCE797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755C8-A6F6-9176-99BE-DC8428015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5D4E5-3659-D465-9002-A9F7E6ACDFD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63BF231-41D8-E1E6-2804-AE9063C629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5EA1F01-8A3F-5E30-7EE4-B0B530B695A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859A6E-CFCD-713C-78C3-A278125816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2A8EDAE-9267-B52B-4221-46891684B1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998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A7174-8E93-71A1-E86D-302063E12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AABD4-6CB0-9B26-2887-B58BCE917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319A8-493B-4648-962B-2EEA4F734788}"/>
              </a:ext>
            </a:extLst>
          </p:cNvPr>
          <p:cNvSpPr>
            <a:spLocks noGrp="1"/>
          </p:cNvSpPr>
          <p:nvPr>
            <p:ph type="body" idx="1"/>
          </p:nvPr>
        </p:nvSpPr>
        <p:spPr/>
        <p:txBody>
          <a:bodyPr/>
          <a:lstStyle/>
          <a:p>
            <a:pPr marL="685800" marR="0"/>
            <a:r>
              <a:rPr lang="en-US" sz="1800" dirty="0">
                <a:solidFill>
                  <a:srgbClr val="000000"/>
                </a:solidFill>
                <a:effectLst/>
                <a:latin typeface="Consolas" panose="020B0609020204030204" pitchFamily="49" charset="0"/>
              </a:rPr>
              <a:t>{</a:t>
            </a: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"status"</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"provisioned"</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"id"</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"1728965331102"</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"user"</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"Jason Cook"</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a:t>
            </a:r>
            <a:r>
              <a:rPr lang="en-US" sz="1800" dirty="0" err="1">
                <a:solidFill>
                  <a:srgbClr val="A31515"/>
                </a:solidFill>
                <a:effectLst/>
                <a:latin typeface="Consolas" panose="020B0609020204030204" pitchFamily="49" charset="0"/>
              </a:rPr>
              <a:t>userId</a:t>
            </a:r>
            <a:r>
              <a:rPr lang="en-US" sz="1800" dirty="0">
                <a:solidFill>
                  <a:srgbClr val="A3151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"f41d53ef-011e-4bba-8ecc-c77fd90b08d1"</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a:t>
            </a:r>
            <a:r>
              <a:rPr lang="en-US" sz="1800" dirty="0" err="1">
                <a:solidFill>
                  <a:srgbClr val="A31515"/>
                </a:solidFill>
                <a:effectLst/>
                <a:latin typeface="Consolas" panose="020B0609020204030204" pitchFamily="49" charset="0"/>
              </a:rPr>
              <a:t>messageId</a:t>
            </a:r>
            <a:r>
              <a:rPr lang="en-US" sz="1800" dirty="0">
                <a:solidFill>
                  <a:srgbClr val="A3151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"1728965331102"</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"msg"</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"output msg"</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"timestamp"</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"2024-10-15T04:11:15.5636782Z"</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a:t>
            </a:r>
          </a:p>
          <a:p>
            <a:endParaRPr lang="en-US" dirty="0"/>
          </a:p>
        </p:txBody>
      </p:sp>
      <p:sp>
        <p:nvSpPr>
          <p:cNvPr id="4" name="Header Placeholder 3">
            <a:extLst>
              <a:ext uri="{FF2B5EF4-FFF2-40B4-BE49-F238E27FC236}">
                <a16:creationId xmlns:a16="http://schemas.microsoft.com/office/drawing/2014/main" id="{AA74DA41-9FDF-D780-2B14-7FE2AB58A50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E4EF71-4E3E-83C4-B353-8B28450F78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84C53F-23F6-43E5-B552-2BA76892A8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22CCDF-629F-76D7-F51D-3E0FE5E86BD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27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B84E-D004-4468-43B1-9BC3B66A6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E2B9B-0E70-E7EC-0360-4847D2A26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F81C1-6609-D9A1-977D-AFD78C038BED}"/>
              </a:ext>
            </a:extLst>
          </p:cNvPr>
          <p:cNvSpPr>
            <a:spLocks noGrp="1"/>
          </p:cNvSpPr>
          <p:nvPr>
            <p:ph type="body" idx="1"/>
          </p:nvPr>
        </p:nvSpPr>
        <p:spPr/>
        <p:txBody>
          <a:bodyPr/>
          <a:lstStyle/>
          <a:p>
            <a:pPr marL="685800" marR="0"/>
            <a:r>
              <a:rPr lang="en-US" sz="1800" dirty="0">
                <a:effectLst/>
                <a:latin typeface="Calibri" panose="020F0502020204030204" pitchFamily="34" charset="0"/>
              </a:rPr>
              <a:t>/repos/{owner}/{repo}/actions/workflows/{</a:t>
            </a:r>
            <a:r>
              <a:rPr lang="en-US" sz="1800" dirty="0" err="1">
                <a:effectLst/>
                <a:latin typeface="Calibri" panose="020F0502020204030204" pitchFamily="34" charset="0"/>
              </a:rPr>
              <a:t>workflow_id</a:t>
            </a:r>
            <a:r>
              <a:rPr lang="en-US" sz="1800" dirty="0">
                <a:effectLst/>
                <a:latin typeface="Calibri" panose="020F0502020204030204" pitchFamily="34" charset="0"/>
              </a:rPr>
              <a:t>}/dispatches</a:t>
            </a:r>
          </a:p>
          <a:p>
            <a:pPr marL="3429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curl -L \</a:t>
            </a:r>
          </a:p>
          <a:p>
            <a:pPr marL="685800" marR="0"/>
            <a:r>
              <a:rPr lang="en-US" sz="1800" dirty="0">
                <a:effectLst/>
                <a:latin typeface="Calibri" panose="020F0502020204030204" pitchFamily="34" charset="0"/>
              </a:rPr>
              <a:t>  -X POST \</a:t>
            </a:r>
          </a:p>
          <a:p>
            <a:pPr marL="685800" marR="0"/>
            <a:r>
              <a:rPr lang="en-US" sz="1800" dirty="0">
                <a:effectLst/>
                <a:latin typeface="Calibri" panose="020F0502020204030204" pitchFamily="34" charset="0"/>
              </a:rPr>
              <a:t>  -H "Accept: application/</a:t>
            </a:r>
            <a:r>
              <a:rPr lang="en-US" sz="1800" dirty="0" err="1">
                <a:effectLst/>
                <a:latin typeface="Calibri" panose="020F0502020204030204" pitchFamily="34" charset="0"/>
              </a:rPr>
              <a:t>vnd.github+json</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-H "Authorization: Bearer &lt;YOUR-TOKEN&gt;" \</a:t>
            </a:r>
          </a:p>
          <a:p>
            <a:pPr marL="685800" marR="0"/>
            <a:r>
              <a:rPr lang="en-US" sz="1800" dirty="0">
                <a:effectLst/>
                <a:latin typeface="Calibri" panose="020F0502020204030204" pitchFamily="34" charset="0"/>
              </a:rPr>
              <a:t>  -H "X-GitHub-Api-Version: 2022-11-28" \</a:t>
            </a:r>
          </a:p>
          <a:p>
            <a:pPr marL="685800" marR="0"/>
            <a:r>
              <a:rPr lang="en-US" sz="1800" dirty="0">
                <a:effectLst/>
                <a:latin typeface="Calibri" panose="020F0502020204030204" pitchFamily="34" charset="0"/>
              </a:rPr>
              <a:t>  </a:t>
            </a:r>
            <a:r>
              <a:rPr lang="en-US" sz="1800" dirty="0">
                <a:effectLst/>
                <a:latin typeface="Calibri" panose="020F0502020204030204" pitchFamily="34" charset="0"/>
                <a:hlinkClick r:id="rId3"/>
              </a:rPr>
              <a:t>https://api.github.com/repos/OWNER/REPO/actions/workflows/WORKFLOW_ID/dispatches</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-d '{"</a:t>
            </a:r>
            <a:r>
              <a:rPr lang="en-US" sz="1800" dirty="0" err="1">
                <a:effectLst/>
                <a:latin typeface="Calibri" panose="020F0502020204030204" pitchFamily="34" charset="0"/>
              </a:rPr>
              <a:t>ref":"topic-branch","inputs</a:t>
            </a:r>
            <a:r>
              <a:rPr lang="en-US" sz="1800" dirty="0">
                <a:effectLst/>
                <a:latin typeface="Calibri" panose="020F0502020204030204" pitchFamily="34" charset="0"/>
              </a:rPr>
              <a:t>":{"</a:t>
            </a:r>
            <a:r>
              <a:rPr lang="en-US" sz="1800" dirty="0" err="1">
                <a:effectLst/>
                <a:latin typeface="Calibri" panose="020F0502020204030204" pitchFamily="34" charset="0"/>
              </a:rPr>
              <a:t>name":"Mona</a:t>
            </a:r>
            <a:r>
              <a:rPr lang="en-US" sz="1800" dirty="0">
                <a:effectLst/>
                <a:latin typeface="Calibri" panose="020F0502020204030204" pitchFamily="34" charset="0"/>
              </a:rPr>
              <a:t> the </a:t>
            </a:r>
            <a:r>
              <a:rPr lang="en-US" sz="1800" dirty="0" err="1">
                <a:effectLst/>
                <a:latin typeface="Calibri" panose="020F0502020204030204" pitchFamily="34" charset="0"/>
              </a:rPr>
              <a:t>Octocat</a:t>
            </a:r>
            <a:r>
              <a:rPr lang="en-US" sz="1800" dirty="0">
                <a:effectLst/>
                <a:latin typeface="Calibri" panose="020F0502020204030204" pitchFamily="34" charset="0"/>
              </a:rPr>
              <a:t>","</a:t>
            </a:r>
            <a:r>
              <a:rPr lang="en-US" sz="1800" dirty="0" err="1">
                <a:effectLst/>
                <a:latin typeface="Calibri" panose="020F0502020204030204" pitchFamily="34" charset="0"/>
              </a:rPr>
              <a:t>home":"San</a:t>
            </a:r>
            <a:r>
              <a:rPr lang="en-US" sz="1800" dirty="0">
                <a:effectLst/>
                <a:latin typeface="Calibri" panose="020F0502020204030204" pitchFamily="34" charset="0"/>
              </a:rPr>
              <a:t> Francisco, CA"}}'</a:t>
            </a:r>
          </a:p>
          <a:p>
            <a:endParaRPr lang="en-US" dirty="0"/>
          </a:p>
        </p:txBody>
      </p:sp>
      <p:sp>
        <p:nvSpPr>
          <p:cNvPr id="4" name="Header Placeholder 3">
            <a:extLst>
              <a:ext uri="{FF2B5EF4-FFF2-40B4-BE49-F238E27FC236}">
                <a16:creationId xmlns:a16="http://schemas.microsoft.com/office/drawing/2014/main" id="{CA21B0CB-30AC-3F74-5A3B-737327CEA9E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AC8D33-A352-691C-589A-12D0CE655E7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1771137-A87E-309E-C5F9-7CD885F0B39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BE657D3-F982-CB33-9EF0-00BC02DB43E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0323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624A-C261-6C64-A94E-5B866B8E5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1A388-983A-3E51-EAE9-157FA7D69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E2B91-ADBF-3755-F102-EAF426A4B56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0CB7A9A-4FC8-6ED2-9634-C425347D554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B054804-FE55-1588-1FB0-DF2AB131D46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778F80-497E-7494-8958-3B3905F14BD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B479211-528F-6BDC-DC42-704AAEF77F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05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54C6E22-02FF-E34E-90C1-5DB4C1E4EA1D}" type="slidenum">
              <a:rPr lang="en-US" smtClean="0"/>
              <a:t>4</a:t>
            </a:fld>
            <a:endParaRPr lang="en-US"/>
          </a:p>
        </p:txBody>
      </p:sp>
    </p:spTree>
    <p:extLst>
      <p:ext uri="{BB962C8B-B14F-4D97-AF65-F5344CB8AC3E}">
        <p14:creationId xmlns:p14="http://schemas.microsoft.com/office/powerpoint/2010/main" val="2797638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398A7-B5B8-75FB-981D-A2AC59E77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4B75C-5A7C-F61F-5E09-7EA5971C5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B835A-F76B-44D7-C984-D119847FB31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09D9A74-71BC-295F-E456-A9EB151D08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27BCC69-C30F-6BCC-A0DA-0068AA53726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AE0F89-EB86-3056-0FE5-CCAA2DC9DF4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10A42AD-6EF9-AE8C-3159-54AB49C908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263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3F034-8AC9-E517-7F5A-7E4A4739F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A8F4F-DCBF-F2BC-5EDF-C6F040DFC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B1347-3414-137B-C572-6FBF843E099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C9BCD2C-AC21-A17E-1910-A28FE77BA32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C25AB3D-8930-32E0-A57F-CB23C9594B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58D23F-E3C4-69A5-F78A-4CE3D5A76F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3E1B1E-3CA3-244C-159A-8647EABC46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333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588E2-C710-9501-E269-25801992C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10243-22DE-F630-803E-58F0705BB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4EC79-9372-B65D-F5D4-8DEFBE8D846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10D73A3-B345-A6CD-F00F-852C4EF3264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35AB99F-58BC-ADE3-62FA-347124AF62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482CAF-1159-58FD-AD39-38B6A209D4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4DF90F9-B6C9-7A40-1042-75DBC097DD4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900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F2E4-5E27-4117-84D8-0D4659413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D8B40-DBAE-C84E-9483-C9D787D8E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9AD63-87AE-5B24-44D3-99484074CF9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3EF4A38-958D-01F6-567F-56AEE71FDF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EEFCF54-8C80-DBB1-F7A6-5E0AD280C70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4791F71-0A7E-AF59-D568-397042A6D60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06905E-DFF7-8278-FEBD-B37943D4F5A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754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7D96-B8CF-E1DF-12E9-28D546FCC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274F3-BBC8-C322-EEA6-96F2D2422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0BB8D-C6DE-3DA9-D80A-20C0A9340A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9513431-C588-2B33-4DD2-02AE7B8427A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969370-EBAE-13B8-9A70-C06513B74E0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FBC85B-E5BF-A85B-ED85-487FD5C859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2BBEE8-6644-D7D1-1EBB-D4AFA0D3EAD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102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7235C-4A54-BF22-2829-C44B50A91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4BE7D-39AE-5B2C-B275-B2CDD1E44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0AED3-5FCF-E306-A6DA-A6BF400B3B4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D67601A-FF23-7F81-531B-B10B0E4FD42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99518-484F-0E91-E3F4-7E5A459AE8C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A33FF6-1182-63C5-B0DF-6345CC1CFB8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E2D91E5-76CD-58E5-2188-90DBB353B3C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065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F3E34-29ED-9770-71B6-013A351AD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05DF7-1D75-C450-1E9F-2F55B6F2B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B8A0C-DCA9-A2A9-0F1A-1680639468F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2650872-AA11-3152-56B2-B6BA4C2A4E7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E0A4075-9E59-CE58-4F55-FB2DC2EFF2F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49C83EB-FFC1-5D8C-EA0F-67DE7D7E005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1F5517-726D-2C88-91F5-DE76F4C2BFB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149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7D4AF-B5ED-4A90-2300-A2CBB3D21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A9F8E-F8C5-658E-D99B-1EDA3B7D2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EA9B1-4FAF-E4FF-8078-6F231851316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09B83BE-A0BB-C0E9-997E-A9CF4502A4F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9801177-C03F-5DFB-BEFC-DA131D02CD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8AB418-E04B-DDA7-EC42-4385F01001C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0E942B3-E5B8-3CFB-FDAE-83FBCA642A1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871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C018-1E35-D2DB-922F-09433E01A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29BF-A426-517C-DD70-DF4ACA284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CE789-4E52-1907-353A-C3B1633B7B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B3F3C3-438E-151A-ECF5-459D546D01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428CA1-5477-2219-31DE-B4B37432D06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13A056-D7D5-207D-8E97-712F7B66D0F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E43C4A-E0B3-A645-56DB-9C34EFAA8F0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6089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6C4CA-0A48-C236-47A9-B08781ECD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9311F-1B04-9E87-6453-2D270C065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3DBDB-B89E-819E-CB21-6834EE14DAD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B2114B-AAB9-0884-530D-E3F8D941A2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23D5B4-28BA-CA0F-5073-33965F02F64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850C42-DBCD-2B58-1060-C97BFDCC67A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D3DB725-4DD1-6006-B742-91A3346A96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45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4941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83FCC-E508-2CF9-3CFC-D9CBD93B8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A426B-08F2-B0B9-1008-2F080D5DE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AD9CD-1909-4804-A3AC-E5FDF373325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5CEBC07-A2C2-DBBE-471B-1852530595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6F5136E-91F7-146E-03F5-31A27641A4C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6AFB1A-A033-650B-B727-8583178BF31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96C2FE-52BC-42DE-17E1-6432B84D823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429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87E2-95CF-4DFF-9194-18E7B2B3A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D633D-5085-5F98-5C15-3B9AB915F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3BA74-334D-0854-67D7-9ADF570824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D8E32FA-0F50-8606-8BA3-D2D3FE3FC3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9C8BAEA-DE80-8F6C-EB57-F869DFBF0E2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A758F1-1D0C-AB05-52A2-9B22B0EA626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41C7984-29DA-E418-9D56-BC761714CB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489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379C-9D2E-3838-E21B-FE4200FBE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E5765-56E6-10AD-9D7E-6805A9E60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F748A-6E46-7063-8356-625F4D2A941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A3C66B8-898D-2B87-E563-35EBB97F3A2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B4D8AD-2919-F958-821A-B83C7872EA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33995B-B982-9871-E1F0-444DCA66EB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D15A9-49BE-177E-8AA8-F2FC501CF94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3575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8250-3D05-CBA2-E751-BBA129C9B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BA4FF-3F5E-4D00-7C0F-456D630B5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B71E1-78E0-4EC9-840A-3DAFCE2CD24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0B0AFC3-A946-6A04-B04C-680E078CF5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6EF10D-141C-C6CB-68A9-9D72BC6D713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8027BC-885D-7222-91E4-5BE3015EE13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0DEF92-AE98-06D0-876A-1533A4716F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821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6BF6E-DB9D-F21B-1D71-756C572C5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DCD34-9CB9-DCB0-FD8E-F92A403E1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5E33B-987A-54E7-8AB2-F4FAEBB0B34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DE4A361-AA07-CFAD-4936-73625E3CDF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B3710FF-E0D0-C982-F7D3-F3671223747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29CDF7-3BAA-7884-9DBC-735F5492088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33CCD92-EB6A-53BD-EF37-636BBDD186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9386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91353-695E-FF55-88D1-875ECEB1B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0AFD9-A126-061A-4534-2A7D101FC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EF349-6CDE-CD96-4125-8F3376D96EA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B0C1A02-99F1-75FD-DE3A-6CB6A33348F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23B9C1-E9A1-9DB8-2366-AADCF1B57D5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8A818FB-8489-FA17-50D1-84742BF38E1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3F82981-3E1E-0FE9-E388-167B301EB07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560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7E797-CD0F-B7FD-0BCC-FE6BF5CD7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ACFE5-17D2-7994-80EA-467FC927D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64F80-ABC8-7379-B8A7-84CED539B63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E18F1F4-C057-1CF8-2912-5505B17881E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3230653-E630-E407-B9CB-C263E3DF0C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F3E5F-FC61-D346-EDDB-3E4C87888D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04C8DBA-BD90-1B9A-0798-99FDBDCFC77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850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902E-26AA-444B-6CBD-0ABD56EF5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7CB4B-273A-3555-2D07-0E90E9D5B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9B544-C7F9-5740-DA82-3842BAABDCD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9349B9E-8DF4-152A-EE14-CBC3C4550C5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B591BA6-61F4-42AF-BCE2-0FA7B6D82E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ECC93-ED9B-9F09-445D-F3613B2D99A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DABE77-6706-C748-2E31-7571B0BF63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96546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A5FC-17E9-812E-D405-158B12BEE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3E6D5-E305-A109-FF75-E5DF64628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907F5-265E-30B9-2BEF-EDD2A34CAB3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748D068-07C7-76B7-9F54-838748646D1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EB7D4DE-6261-9654-9366-D4476A2BB6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83FBCB-D8B0-FA2B-FABE-B46D08E2FF9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229311D-E990-7D06-4AD3-1EFD6EE92B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628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EE03-6AD1-EE43-A3F9-0D49D8112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6781E-C5EF-E8BA-BA71-E1C977F2A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CFF80-DD18-0F0C-E0D0-34BA48D759C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F812E77-D9D7-05A1-3898-DA81FD688ED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4CF2C5-4542-82A8-0E3D-1BC82551917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FF99A9-D111-1A33-60BD-A12F98A0FE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C793E0D-526B-E883-56FF-CFE91725A87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992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bfd5a536e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bfd5a536e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0920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1FA6-4277-6E95-BD85-B3DBAE014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0BC37-773F-F40F-67F2-37704A5D7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8B50C-9019-C0AE-62B1-D4F4DE4893A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E0334F-3988-34D0-1AEC-235B797FFA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868CD5D-D853-BE3E-3788-4F060873EB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3B9E81-C7A9-55A9-BA84-0B8D131E88E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01ACFB6-C71E-C3C4-FB1F-755ECA880A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0647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F7FFB-BC7D-FA83-F312-D55B2A20A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50984-072B-284F-8ECC-FD7233454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11F33-A08B-1AD5-B019-F956ABA6E3E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07A4B50-5C86-EEF8-5F0C-9381AD016BC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6152A60-B03D-91AA-9D15-F41E501EB02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017258-C70E-8A7B-FFD8-02F3E38A54A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E26DA4-7445-F4CA-713C-E9D7060665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618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B4A5-F27C-BBB8-1AEF-3FC2D2C12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F9E5A-94C5-2BC0-6928-0632590D6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8DC15-DF46-FC23-648D-6034803F4F6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3D88007-4F1B-EFF4-250F-B9ADEE3EC98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EF78A7-A98A-11AE-4B17-AA2AB09764C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8B91E0-E39D-68B1-D1A0-0A43458FEE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F775E32-2AAB-82D5-BFCA-7F2B7226DC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932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FD6B-4569-A008-3726-F7A34F549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B3FEF-8788-7D8C-51DB-690894B5C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941E7-3C28-8E3F-C5EA-839E221EAAF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A433E09-0174-1167-0330-AF6A21D59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D9FA54-5B5F-B994-76B5-42B3AA9AA79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8C2F97-2090-12AA-28EB-2DB8127466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9A88EF-C3C6-255E-A521-02A2140A467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4287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3786-5388-B3C4-1617-E4CCF4493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7460F-4B8E-23A5-F970-639F260F1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344801-F219-D12A-4F8D-FA3D58D7364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BE57DE3-F19E-655B-9091-B5BD1395DA3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014F8D-7114-5E61-32C4-5464354CC79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BDE882-6C9A-6BCA-5E7B-F532FF0DC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9B7D60-F10F-795F-7F33-271C0FA90EB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203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6067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0A0E8-C225-7321-CB31-952CF674E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C1326-3B3B-C6F9-888C-409FE18F7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846BA-F103-FB83-2C3A-FDB1C7A66CE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25AE9A-A57D-CA0B-1764-53B9B89A10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CAC636-4E28-71A0-0869-35A26CE72C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E100056-9300-78CC-5E53-2FACDFDA497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C5DDF3A-5570-7B11-7BA0-703810FDF0F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41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12D1B-606B-C779-4C66-2B540F074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BBABE-42F1-F332-44E5-608856C3B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A2967-CAD3-DD63-1EAE-55925C094A8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3E42E93-3C5C-809F-9761-7E2C8C0E013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03AA9AD-BFB5-0673-22BF-FF2ED11FE9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00667F-CCAA-CD77-1E95-E84EDC98727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2EFEA9-87E6-2676-9638-4AE5E3493AA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7284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9.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34.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36.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3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4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6.xml"/><Relationship Id="rId4" Type="http://schemas.openxmlformats.org/officeDocument/2006/relationships/image" Target="../media/image5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6.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6.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6.xml"/><Relationship Id="rId4" Type="http://schemas.openxmlformats.org/officeDocument/2006/relationships/image" Target="../media/image7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6.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6.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90.jpeg"/><Relationship Id="rId1" Type="http://schemas.openxmlformats.org/officeDocument/2006/relationships/slideMaster" Target="../slideMasters/slideMaster7.xml"/><Relationship Id="rId4" Type="http://schemas.openxmlformats.org/officeDocument/2006/relationships/image" Target="../media/image43.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3.jpeg"/><Relationship Id="rId1" Type="http://schemas.openxmlformats.org/officeDocument/2006/relationships/slideMaster" Target="../slideMasters/slideMaster7.xml"/><Relationship Id="rId5" Type="http://schemas.openxmlformats.org/officeDocument/2006/relationships/image" Target="../media/image43.jpeg"/><Relationship Id="rId4" Type="http://schemas.openxmlformats.org/officeDocument/2006/relationships/image" Target="../media/image49.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 Id="rId4" Type="http://schemas.openxmlformats.org/officeDocument/2006/relationships/image" Target="../media/image94.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7.xml"/><Relationship Id="rId5" Type="http://schemas.openxmlformats.org/officeDocument/2006/relationships/image" Target="../media/image98.jpeg"/><Relationship Id="rId4" Type="http://schemas.openxmlformats.org/officeDocument/2006/relationships/image" Target="../media/image97.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6" Type="http://schemas.openxmlformats.org/officeDocument/2006/relationships/image" Target="../media/image50.jpeg"/><Relationship Id="rId5" Type="http://schemas.openxmlformats.org/officeDocument/2006/relationships/image" Target="../media/image93.jpeg"/><Relationship Id="rId4" Type="http://schemas.openxmlformats.org/officeDocument/2006/relationships/image" Target="../media/image90.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4" Type="http://schemas.openxmlformats.org/officeDocument/2006/relationships/image" Target="../media/image90.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5" Type="http://schemas.openxmlformats.org/officeDocument/2006/relationships/image" Target="../media/image93.jpeg"/><Relationship Id="rId4" Type="http://schemas.openxmlformats.org/officeDocument/2006/relationships/image" Target="../media/image90.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6" Type="http://schemas.openxmlformats.org/officeDocument/2006/relationships/image" Target="../media/image50.jpeg"/><Relationship Id="rId5" Type="http://schemas.openxmlformats.org/officeDocument/2006/relationships/image" Target="../media/image93.jpeg"/><Relationship Id="rId4" Type="http://schemas.openxmlformats.org/officeDocument/2006/relationships/image" Target="../media/image90.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50.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9.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8.xml"/><Relationship Id="rId5" Type="http://schemas.openxmlformats.org/officeDocument/2006/relationships/image" Target="../media/image98.jpeg"/><Relationship Id="rId4" Type="http://schemas.openxmlformats.org/officeDocument/2006/relationships/image" Target="../media/image104.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6" Type="http://schemas.openxmlformats.org/officeDocument/2006/relationships/image" Target="../media/image90.jpeg"/><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50.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8.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4" Type="http://schemas.openxmlformats.org/officeDocument/2006/relationships/image" Target="../media/image50.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9.xml"/><Relationship Id="rId5" Type="http://schemas.openxmlformats.org/officeDocument/2006/relationships/image" Target="../media/image98.jpeg"/><Relationship Id="rId4" Type="http://schemas.openxmlformats.org/officeDocument/2006/relationships/image" Target="../media/image104.jpe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6" Type="http://schemas.openxmlformats.org/officeDocument/2006/relationships/image" Target="../media/image90.jpeg"/><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4" Type="http://schemas.openxmlformats.org/officeDocument/2006/relationships/image" Target="../media/image50.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9.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2.jpe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0.xml"/><Relationship Id="rId4" Type="http://schemas.openxmlformats.org/officeDocument/2006/relationships/image" Target="../media/image59.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10.xml"/><Relationship Id="rId5" Type="http://schemas.openxmlformats.org/officeDocument/2006/relationships/image" Target="../media/image98.jpeg"/><Relationship Id="rId4" Type="http://schemas.openxmlformats.org/officeDocument/2006/relationships/image" Target="../media/image104.jpe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6" Type="http://schemas.openxmlformats.org/officeDocument/2006/relationships/image" Target="../media/image90.jpeg"/><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5" Type="http://schemas.openxmlformats.org/officeDocument/2006/relationships/image" Target="../media/image93.jpeg"/><Relationship Id="rId4" Type="http://schemas.openxmlformats.org/officeDocument/2006/relationships/image" Target="../media/image50.jpe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0.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218440" y="920753"/>
            <a:ext cx="5016492" cy="5016492"/>
          </a:xfrm>
          <a:prstGeom prst="rect">
            <a:avLst/>
          </a:prstGeom>
          <a:noFill/>
          <a:ln>
            <a:noFill/>
          </a:ln>
        </p:spPr>
      </p:pic>
      <p:sp>
        <p:nvSpPr>
          <p:cNvPr id="64" name="Google Shape;64;p14"/>
          <p:cNvSpPr txBox="1">
            <a:spLocks noGrp="1"/>
          </p:cNvSpPr>
          <p:nvPr>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0"/>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95143C6D-5521-BC2E-C96B-41E3172F41C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66064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3"/>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cxnSp>
          <p:nvCxnSpPr>
            <p:cNvPr id="206" name="Google Shape;206;p22">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7" y="1143000"/>
            <a:ext cx="5364399" cy="783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17492169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23274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088475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19331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21026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262326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97678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223369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26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88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5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200293"/>
            <a:ext cx="5364400" cy="725980"/>
          </a:xfrm>
          <a:prstGeom prst="rect">
            <a:avLst/>
          </a:prstGeom>
        </p:spPr>
        <p:txBody>
          <a:bodyPr spcFirstLastPara="1" wrap="square" lIns="45700" tIns="18275" rIns="45700" bIns="18275" anchor="b" anchorCtr="0">
            <a:noAutofit/>
          </a:bodyPr>
          <a:lstStyle>
            <a:lvl1pPr marL="0" lvl="0" rtl="0">
              <a:lnSpc>
                <a:spcPct val="100000"/>
              </a:lnSpc>
              <a:spcBef>
                <a:spcPts val="0"/>
              </a:spcBef>
              <a:spcAft>
                <a:spcPts val="0"/>
              </a:spcAft>
              <a:buClr>
                <a:schemeClr val="lt1"/>
              </a:buClr>
              <a:buSzPts val="800"/>
              <a:buNone/>
              <a:defRPr sz="2133" b="0" i="0">
                <a:solidFill>
                  <a:schemeClr val="lt1"/>
                </a:solidFill>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6596698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970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7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71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27315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362963"/>
      </p:ext>
    </p:extLst>
  </p:cSld>
  <p:clrMapOvr>
    <a:masterClrMapping/>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44080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394455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154062"/>
      </p:ext>
    </p:extLst>
  </p:cSld>
  <p:clrMapOvr>
    <a:masterClrMapping/>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1245955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Black Notes slide Layout">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1492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193800"/>
            <a:ext cx="5364400" cy="732472"/>
          </a:xfrm>
          <a:prstGeom prst="rect">
            <a:avLst/>
          </a:prstGeom>
        </p:spPr>
        <p:txBody>
          <a:bodyPr spcFirstLastPara="1" wrap="square" lIns="45700" tIns="18275" rIns="45700" bIns="18275" anchor="b" anchorCtr="0">
            <a:noAutofit/>
          </a:bodyPr>
          <a:lstStyle>
            <a:lvl1pPr>
              <a:defRPr sz="2133">
                <a:solidFill>
                  <a:schemeClr val="lt1"/>
                </a:solidFill>
              </a:defRPr>
            </a:lvl1pPr>
          </a:lstStyle>
          <a:p>
            <a:pPr marL="0" lvl="0">
              <a:buClr>
                <a:schemeClr val="lt1"/>
              </a:buClr>
              <a:buSzPts val="800"/>
              <a:buNone/>
            </a:pPr>
            <a:endParaRPr/>
          </a:p>
        </p:txBody>
      </p:sp>
      <p:sp>
        <p:nvSpPr>
          <p:cNvPr id="3" name="Google Shape;56;p14">
            <a:extLst>
              <a:ext uri="{FF2B5EF4-FFF2-40B4-BE49-F238E27FC236}">
                <a16:creationId xmlns:a16="http://schemas.microsoft.com/office/drawing/2014/main" id="{9F9FD114-8BE9-6B0A-79D6-C3192B0F4DF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0313778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6064315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8162704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605"/>
        <p:cNvGrpSpPr/>
        <p:nvPr/>
      </p:nvGrpSpPr>
      <p:grpSpPr>
        <a:xfrm>
          <a:off x="0" y="0"/>
          <a:ext cx="0" cy="0"/>
          <a:chOff x="0" y="0"/>
          <a:chExt cx="0" cy="0"/>
        </a:xfrm>
      </p:grpSpPr>
      <p:sp>
        <p:nvSpPr>
          <p:cNvPr id="4606" name="Google Shape;4606;p110"/>
          <p:cNvSpPr txBox="1">
            <a:spLocks noGrp="1"/>
          </p:cNvSpPr>
          <p:nvPr>
            <p:ph type="title"/>
          </p:nvPr>
        </p:nvSpPr>
        <p:spPr>
          <a:xfrm>
            <a:off x="588264" y="457201"/>
            <a:ext cx="11018520" cy="4153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730642022"/>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915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5155671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91783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5B3EC6-C976-1149-8F88-1BFCEAF3A632}"/>
              </a:ext>
              <a:ext uri="{C183D7F6-B498-43B3-948B-1728B52AA6E4}">
                <adec:decorative xmlns:adec="http://schemas.microsoft.com/office/drawing/2017/decorative" val="1"/>
              </a:ext>
            </a:extLst>
          </p:cNvPr>
          <p:cNvSpPr/>
          <p:nvPr userDrawn="1"/>
        </p:nvSpPr>
        <p:spPr>
          <a:xfrm>
            <a:off x="0" y="0"/>
            <a:ext cx="4625788" cy="6858000"/>
          </a:xfrm>
          <a:prstGeom prst="rect">
            <a:avLst/>
          </a:prstGeom>
          <a:gradFill>
            <a:gsLst>
              <a:gs pos="0">
                <a:srgbClr val="081F2C">
                  <a:alpha val="60000"/>
                </a:srgbClr>
              </a:gs>
              <a:gs pos="100000">
                <a:srgbClr val="081F2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8" name="Rectangle 7">
            <a:extLst>
              <a:ext uri="{FF2B5EF4-FFF2-40B4-BE49-F238E27FC236}">
                <a16:creationId xmlns:a16="http://schemas.microsoft.com/office/drawing/2014/main" id="{88FEB22A-72B4-914F-A2E1-85E286D3FA0E}"/>
              </a:ext>
            </a:extLst>
          </p:cNvPr>
          <p:cNvSpPr/>
          <p:nvPr userDrawn="1"/>
        </p:nvSpPr>
        <p:spPr>
          <a:xfrm>
            <a:off x="233680" y="223520"/>
            <a:ext cx="1452880" cy="50800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pic>
        <p:nvPicPr>
          <p:cNvPr id="17" name="Picture 16" descr="MVP stage with gizmos">
            <a:extLst>
              <a:ext uri="{FF2B5EF4-FFF2-40B4-BE49-F238E27FC236}">
                <a16:creationId xmlns:a16="http://schemas.microsoft.com/office/drawing/2014/main" id="{35B47EA4-6D41-3D48-84DF-E211143A449F}"/>
              </a:ext>
              <a:ext uri="{C183D7F6-B498-43B3-948B-1728B52AA6E4}">
                <adec:decorative xmlns:adec="http://schemas.microsoft.com/office/drawing/2017/decorative" val="0"/>
              </a:ext>
            </a:extLst>
          </p:cNvPr>
          <p:cNvPicPr>
            <a:picLocks noChangeAspect="1"/>
          </p:cNvPicPr>
          <p:nvPr userDrawn="1"/>
        </p:nvPicPr>
        <p:blipFill>
          <a:blip r:embed="rId2">
            <a:alphaModFix amt="50000"/>
          </a:blip>
          <a:stretch>
            <a:fillRect/>
          </a:stretch>
        </p:blipFill>
        <p:spPr>
          <a:xfrm>
            <a:off x="-1354665" y="0"/>
            <a:ext cx="13546666" cy="6858000"/>
          </a:xfrm>
          <a:prstGeom prst="rect">
            <a:avLst/>
          </a:prstGeom>
          <a:noFill/>
        </p:spPr>
      </p:pic>
      <p:pic>
        <p:nvPicPr>
          <p:cNvPr id="14" name="Picture 13" descr="MVP stage with gizmos">
            <a:extLst>
              <a:ext uri="{FF2B5EF4-FFF2-40B4-BE49-F238E27FC236}">
                <a16:creationId xmlns:a16="http://schemas.microsoft.com/office/drawing/2014/main" id="{0C8B0937-F3B4-2D49-880D-9E2A0D9D8188}"/>
              </a:ext>
              <a:ext uri="{C183D7F6-B498-43B3-948B-1728B52AA6E4}">
                <adec:decorative xmlns:adec="http://schemas.microsoft.com/office/drawing/2017/decorative" val="0"/>
              </a:ext>
            </a:extLst>
          </p:cNvPr>
          <p:cNvPicPr>
            <a:picLocks noChangeAspect="1"/>
          </p:cNvPicPr>
          <p:nvPr userDrawn="1"/>
        </p:nvPicPr>
        <p:blipFill>
          <a:blip r:embed="rId2">
            <a:alphaModFix amt="50000"/>
          </a:blip>
          <a:stretch>
            <a:fillRect/>
          </a:stretch>
        </p:blipFill>
        <p:spPr>
          <a:xfrm>
            <a:off x="-1354665" y="0"/>
            <a:ext cx="13546666" cy="6858000"/>
          </a:xfrm>
          <a:prstGeom prst="rect">
            <a:avLst/>
          </a:prstGeom>
          <a:noFill/>
        </p:spPr>
      </p:pic>
      <p:sp>
        <p:nvSpPr>
          <p:cNvPr id="18" name="Rectangle 17">
            <a:extLst>
              <a:ext uri="{FF2B5EF4-FFF2-40B4-BE49-F238E27FC236}">
                <a16:creationId xmlns:a16="http://schemas.microsoft.com/office/drawing/2014/main" id="{40EBC0D7-3D18-4248-9BF0-595BCF4DFCD1}"/>
              </a:ext>
              <a:ext uri="{C183D7F6-B498-43B3-948B-1728B52AA6E4}">
                <adec:decorative xmlns:adec="http://schemas.microsoft.com/office/drawing/2017/decorative" val="1"/>
              </a:ext>
            </a:extLst>
          </p:cNvPr>
          <p:cNvSpPr/>
          <p:nvPr userDrawn="1"/>
        </p:nvSpPr>
        <p:spPr>
          <a:xfrm>
            <a:off x="0" y="0"/>
            <a:ext cx="4625788" cy="6858000"/>
          </a:xfrm>
          <a:prstGeom prst="rect">
            <a:avLst/>
          </a:prstGeom>
          <a:gradFill>
            <a:gsLst>
              <a:gs pos="0">
                <a:srgbClr val="081F2C">
                  <a:alpha val="60000"/>
                </a:srgbClr>
              </a:gs>
              <a:gs pos="100000">
                <a:srgbClr val="081F2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472121" y="1643244"/>
            <a:ext cx="4153669" cy="2703304"/>
          </a:xfrm>
          <a:prstGeom prst="rect">
            <a:avLst/>
          </a:prstGeom>
          <a:noFill/>
        </p:spPr>
        <p:txBody>
          <a:bodyPr wrap="square" rtlCol="0">
            <a:spAutoFit/>
          </a:bodyPr>
          <a:lstStyle/>
          <a:p>
            <a:r>
              <a:rPr lang="en-US" sz="3800" spc="600" baseline="0">
                <a:solidFill>
                  <a:schemeClr val="bg1"/>
                </a:solidFill>
                <a:latin typeface="Segoe UI Semibold" panose="020B0702040204020203" pitchFamily="34" charset="0"/>
                <a:cs typeface="Segoe UI Semibold" panose="020B0702040204020203" pitchFamily="34" charset="0"/>
              </a:rPr>
              <a:t>MVP</a:t>
            </a:r>
          </a:p>
          <a:p>
            <a:pPr>
              <a:lnSpc>
                <a:spcPts val="6500"/>
              </a:lnSpc>
              <a:spcBef>
                <a:spcPts val="2400"/>
              </a:spcBef>
              <a:spcAft>
                <a:spcPts val="0"/>
              </a:spcAft>
            </a:pPr>
            <a:r>
              <a:rPr lang="en-US" sz="6600" b="1" spc="600" baseline="0">
                <a:solidFill>
                  <a:schemeClr val="bg1"/>
                </a:solidFill>
                <a:latin typeface="+mn-lt"/>
                <a:ea typeface="Segoe UI Black" panose="020B0A02040204020203" pitchFamily="34" charset="0"/>
                <a:cs typeface="Segoe UI Semibold" panose="020B0702040204020203" pitchFamily="34" charset="0"/>
              </a:rPr>
              <a:t>Global</a:t>
            </a:r>
          </a:p>
          <a:p>
            <a:pPr>
              <a:lnSpc>
                <a:spcPts val="6500"/>
              </a:lnSpc>
              <a:spcBef>
                <a:spcPts val="400"/>
              </a:spcBef>
              <a:spcAft>
                <a:spcPts val="0"/>
              </a:spcAft>
            </a:pPr>
            <a:r>
              <a:rPr lang="en-US" sz="6600" b="1" spc="600" baseline="0">
                <a:solidFill>
                  <a:schemeClr val="bg1"/>
                </a:solidFill>
                <a:latin typeface="+mn-lt"/>
                <a:ea typeface="Segoe UI Black" panose="020B0A02040204020203" pitchFamily="34" charset="0"/>
                <a:cs typeface="Segoe UI Semibold" panose="020B0702040204020203" pitchFamily="34" charset="0"/>
              </a:rPr>
              <a:t>Summit</a:t>
            </a:r>
          </a:p>
        </p:txBody>
      </p:sp>
      <p:sp>
        <p:nvSpPr>
          <p:cNvPr id="3" name="Subtitle 2">
            <a:extLst>
              <a:ext uri="{FF2B5EF4-FFF2-40B4-BE49-F238E27FC236}">
                <a16:creationId xmlns:a16="http://schemas.microsoft.com/office/drawing/2014/main" id="{94521420-D67E-AC4B-B45A-99D75E107D01}"/>
              </a:ext>
            </a:extLst>
          </p:cNvPr>
          <p:cNvSpPr>
            <a:spLocks noGrp="1"/>
          </p:cNvSpPr>
          <p:nvPr>
            <p:ph type="subTitle" idx="1" hasCustomPrompt="1"/>
          </p:nvPr>
        </p:nvSpPr>
        <p:spPr>
          <a:xfrm>
            <a:off x="569231" y="4346547"/>
            <a:ext cx="3922090" cy="651460"/>
          </a:xfrm>
        </p:spPr>
        <p:txBody>
          <a:bodyPr>
            <a:spAutoFit/>
          </a:bodyPr>
          <a:lstStyle>
            <a:lvl1pPr marL="0" indent="0" algn="l">
              <a:lnSpc>
                <a:spcPct val="100000"/>
              </a:lnSpc>
              <a:buNone/>
              <a:defRPr sz="1400">
                <a:solidFill>
                  <a:schemeClr val="bg1">
                    <a:alpha val="80000"/>
                  </a:schemeClr>
                </a:solidFill>
              </a:defRPr>
            </a:lvl1pPr>
            <a:lvl2pPr marL="457177" indent="0" algn="ctr">
              <a:buNone/>
              <a:defRPr sz="2000"/>
            </a:lvl2pPr>
            <a:lvl3pPr marL="914354" indent="0" algn="ctr">
              <a:buNone/>
              <a:defRPr sz="1800"/>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March 29-31, 2022</a:t>
            </a:r>
          </a:p>
          <a:p>
            <a:r>
              <a:rPr lang="en-US"/>
              <a:t>Learn more at </a:t>
            </a:r>
            <a:r>
              <a:rPr lang="en-US" err="1"/>
              <a:t>summit.microsoft.com</a:t>
            </a:r>
            <a:endParaRPr lang="en-US"/>
          </a:p>
        </p:txBody>
      </p:sp>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582753" y="2326281"/>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582753" y="539159"/>
            <a:ext cx="988036" cy="384722"/>
          </a:xfrm>
          <a:prstGeom prst="rect">
            <a:avLst/>
          </a:prstGeom>
        </p:spPr>
      </p:pic>
    </p:spTree>
    <p:extLst>
      <p:ext uri="{BB962C8B-B14F-4D97-AF65-F5344CB8AC3E}">
        <p14:creationId xmlns:p14="http://schemas.microsoft.com/office/powerpoint/2010/main" val="8581537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512955" y="1890708"/>
            <a:ext cx="320040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a:xfrm>
            <a:off x="512955" y="6023918"/>
            <a:ext cx="2743200" cy="365125"/>
          </a:xfrm>
          <a:prstGeom prst="rect">
            <a:avLst/>
          </a:prstGeom>
        </p:spPr>
        <p:txBody>
          <a:bodyPr/>
          <a:lstStyle/>
          <a:p>
            <a:fld id="{1E5358D1-79CF-DE4F-A686-B9E8FC8A73FF}" type="datetimeFigureOut">
              <a:rPr lang="en-US" smtClean="0"/>
              <a:pPr/>
              <a:t>10/22/2024</a:t>
            </a:fld>
            <a:endParaRPr lang="en-US"/>
          </a:p>
        </p:txBody>
      </p:sp>
      <p:sp>
        <p:nvSpPr>
          <p:cNvPr id="18" name="Rectangle 17">
            <a:extLst>
              <a:ext uri="{FF2B5EF4-FFF2-40B4-BE49-F238E27FC236}">
                <a16:creationId xmlns:a16="http://schemas.microsoft.com/office/drawing/2014/main" id="{DDE7F0A1-7B34-FD45-9F3B-5F52BD90FD2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9" name="TextBox 18">
            <a:extLst>
              <a:ext uri="{FF2B5EF4-FFF2-40B4-BE49-F238E27FC236}">
                <a16:creationId xmlns:a16="http://schemas.microsoft.com/office/drawing/2014/main" id="{94E6107A-27EA-8949-8741-12AD06DE3FDF}"/>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501804" y="616144"/>
            <a:ext cx="2743200" cy="567566"/>
          </a:xfrm>
        </p:spPr>
        <p:txBody>
          <a:bodyPr/>
          <a:lstStyle/>
          <a:p>
            <a:r>
              <a:rPr lang="en-US"/>
              <a:t>Click to edit Master title style</a:t>
            </a:r>
          </a:p>
        </p:txBody>
      </p:sp>
      <p:pic>
        <p:nvPicPr>
          <p:cNvPr id="24" name="Picture 23">
            <a:extLst>
              <a:ext uri="{FF2B5EF4-FFF2-40B4-BE49-F238E27FC236}">
                <a16:creationId xmlns:a16="http://schemas.microsoft.com/office/drawing/2014/main" id="{C106EB75-EC18-B44B-B6CF-15AD12ED4AB3}"/>
              </a:ext>
              <a:ext uri="{C183D7F6-B498-43B3-948B-1728B52AA6E4}">
                <adec:decorative xmlns:adec="http://schemas.microsoft.com/office/drawing/2017/decorative" val="1"/>
              </a:ext>
            </a:extLst>
          </p:cNvPr>
          <p:cNvPicPr>
            <a:picLocks noChangeAspect="1"/>
          </p:cNvPicPr>
          <p:nvPr userDrawn="1"/>
        </p:nvPicPr>
        <p:blipFill rotWithShape="1">
          <a:blip r:embed="rId2"/>
          <a:srcRect l="69453" t="57047"/>
          <a:stretch/>
        </p:blipFill>
        <p:spPr>
          <a:xfrm>
            <a:off x="8218684" y="3703899"/>
            <a:ext cx="3724277" cy="2945757"/>
          </a:xfrm>
          <a:prstGeom prst="rect">
            <a:avLst/>
          </a:prstGeom>
        </p:spPr>
      </p:pic>
    </p:spTree>
    <p:extLst>
      <p:ext uri="{BB962C8B-B14F-4D97-AF65-F5344CB8AC3E}">
        <p14:creationId xmlns:p14="http://schemas.microsoft.com/office/powerpoint/2010/main" val="5694131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5DD5DA-2B71-1D4A-897A-7A22E080ED6D}"/>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2" name="TextBox 11">
            <a:extLst>
              <a:ext uri="{FF2B5EF4-FFF2-40B4-BE49-F238E27FC236}">
                <a16:creationId xmlns:a16="http://schemas.microsoft.com/office/drawing/2014/main" id="{A3E587EA-4EE4-EF42-B177-1DA8CA505AB7}"/>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502594" y="1568455"/>
            <a:ext cx="3724276"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583574" y="1569154"/>
            <a:ext cx="7002683"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a:xfrm>
            <a:off x="502594" y="6026745"/>
            <a:ext cx="2743200" cy="365125"/>
          </a:xfrm>
          <a:prstGeom prst="rect">
            <a:avLst/>
          </a:prstGeom>
        </p:spPr>
        <p:txBody>
          <a:bodyPr/>
          <a:lstStyle/>
          <a:p>
            <a:fld id="{1E5358D1-79CF-DE4F-A686-B9E8FC8A73FF}" type="datetimeFigureOut">
              <a:rPr lang="en-US" smtClean="0"/>
              <a:pPr/>
              <a:t>10/22/2024</a:t>
            </a:fld>
            <a:endParaRPr lang="en-US"/>
          </a:p>
        </p:txBody>
      </p:sp>
      <p:sp>
        <p:nvSpPr>
          <p:cNvPr id="15" name="Title 1">
            <a:extLst>
              <a:ext uri="{FF2B5EF4-FFF2-40B4-BE49-F238E27FC236}">
                <a16:creationId xmlns:a16="http://schemas.microsoft.com/office/drawing/2014/main" id="{4C4574F3-C759-004E-BE51-4BDA394E61DF}"/>
              </a:ext>
            </a:extLst>
          </p:cNvPr>
          <p:cNvSpPr>
            <a:spLocks noGrp="1"/>
          </p:cNvSpPr>
          <p:nvPr>
            <p:ph type="title"/>
          </p:nvPr>
        </p:nvSpPr>
        <p:spPr>
          <a:xfrm>
            <a:off x="502595" y="442982"/>
            <a:ext cx="11277600" cy="567566"/>
          </a:xfrm>
        </p:spPr>
        <p:txBody>
          <a:bodyPr/>
          <a:lstStyle/>
          <a:p>
            <a:r>
              <a:rPr lang="en-US"/>
              <a:t>Click to edit Master title style</a:t>
            </a:r>
          </a:p>
        </p:txBody>
      </p:sp>
      <p:pic>
        <p:nvPicPr>
          <p:cNvPr id="17" name="Picture 16">
            <a:extLst>
              <a:ext uri="{FF2B5EF4-FFF2-40B4-BE49-F238E27FC236}">
                <a16:creationId xmlns:a16="http://schemas.microsoft.com/office/drawing/2014/main" id="{C1CA1DB9-D32A-DA4B-BC93-B3309003F15E}"/>
              </a:ext>
              <a:ext uri="{C183D7F6-B498-43B3-948B-1728B52AA6E4}">
                <adec:decorative xmlns:adec="http://schemas.microsoft.com/office/drawing/2017/decorative" val="1"/>
              </a:ext>
            </a:extLst>
          </p:cNvPr>
          <p:cNvPicPr>
            <a:picLocks noChangeAspect="1"/>
          </p:cNvPicPr>
          <p:nvPr userDrawn="1"/>
        </p:nvPicPr>
        <p:blipFill rotWithShape="1">
          <a:blip r:embed="rId2"/>
          <a:srcRect l="69453" t="57047"/>
          <a:stretch/>
        </p:blipFill>
        <p:spPr>
          <a:xfrm>
            <a:off x="8218684" y="3703899"/>
            <a:ext cx="3724277" cy="2945757"/>
          </a:xfrm>
          <a:prstGeom prst="rect">
            <a:avLst/>
          </a:prstGeom>
        </p:spPr>
      </p:pic>
    </p:spTree>
    <p:extLst>
      <p:ext uri="{BB962C8B-B14F-4D97-AF65-F5344CB8AC3E}">
        <p14:creationId xmlns:p14="http://schemas.microsoft.com/office/powerpoint/2010/main" val="332877766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7E82F8-B51B-BB4C-BF3F-1BB9C2792191}"/>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506517" y="439791"/>
            <a:ext cx="11277600" cy="56756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515070" y="1197735"/>
            <a:ext cx="11082763"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a:xfrm>
            <a:off x="503495" y="6024530"/>
            <a:ext cx="2743200" cy="365125"/>
          </a:xfrm>
          <a:prstGeom prst="rect">
            <a:avLst/>
          </a:prstGeom>
        </p:spPr>
        <p:txBody>
          <a:bodyPr/>
          <a:lstStyle/>
          <a:p>
            <a:fld id="{1E5358D1-79CF-DE4F-A686-B9E8FC8A73FF}" type="datetimeFigureOut">
              <a:rPr lang="en-US" smtClean="0"/>
              <a:pPr/>
              <a:t>10/22/2024</a:t>
            </a:fld>
            <a:endParaRPr lang="en-US"/>
          </a:p>
        </p:txBody>
      </p:sp>
      <p:pic>
        <p:nvPicPr>
          <p:cNvPr id="4" name="Picture 3">
            <a:extLst>
              <a:ext uri="{FF2B5EF4-FFF2-40B4-BE49-F238E27FC236}">
                <a16:creationId xmlns:a16="http://schemas.microsoft.com/office/drawing/2014/main" id="{220B5CDF-D4FD-4F3C-B831-7F21BDC5C8E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
        <p:nvSpPr>
          <p:cNvPr id="10" name="TextBox 9">
            <a:extLst>
              <a:ext uri="{FF2B5EF4-FFF2-40B4-BE49-F238E27FC236}">
                <a16:creationId xmlns:a16="http://schemas.microsoft.com/office/drawing/2014/main" id="{3C1F633E-E63D-8A49-8F13-582503C68E73}"/>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8947181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40" y="0"/>
            <a:ext cx="16409511"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257603"/>
            <a:ext cx="5364400" cy="668669"/>
          </a:xfrm>
          <a:prstGeom prst="rect">
            <a:avLst/>
          </a:prstGeom>
        </p:spPr>
        <p:txBody>
          <a:bodyPr spcFirstLastPara="1" wrap="square" lIns="45700" tIns="18275" rIns="45700" bIns="18275" anchor="b" anchorCtr="0">
            <a:noAutofit/>
          </a:bodyPr>
          <a:lstStyle>
            <a:lvl1pPr>
              <a:defRPr lang="en-US" sz="2133">
                <a:solidFill>
                  <a:schemeClr val="lt1"/>
                </a:solidFill>
              </a:defRPr>
            </a:lvl1pPr>
          </a:lstStyle>
          <a:p>
            <a:pPr marL="0" lvl="0">
              <a:buClr>
                <a:schemeClr val="lt1"/>
              </a:buClr>
              <a:buSzPts val="800"/>
              <a:buNone/>
            </a:pPr>
            <a:endParaRPr lang="en-US"/>
          </a:p>
        </p:txBody>
      </p:sp>
      <p:sp>
        <p:nvSpPr>
          <p:cNvPr id="3" name="Google Shape;56;p14">
            <a:extLst>
              <a:ext uri="{FF2B5EF4-FFF2-40B4-BE49-F238E27FC236}">
                <a16:creationId xmlns:a16="http://schemas.microsoft.com/office/drawing/2014/main" id="{5132FB83-F80E-DF0B-B445-00B7B733EF7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7197463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8F6E08-8474-7D44-9E19-4C8482A4C583}"/>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5" name="TextBox 14">
            <a:extLst>
              <a:ext uri="{FF2B5EF4-FFF2-40B4-BE49-F238E27FC236}">
                <a16:creationId xmlns:a16="http://schemas.microsoft.com/office/drawing/2014/main" id="{73A7DBC9-444C-1847-A950-9C4E2BF39514}"/>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a:xfrm>
            <a:off x="503500" y="439791"/>
            <a:ext cx="11277600" cy="56756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624549" y="1570749"/>
            <a:ext cx="360021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305784" y="1570749"/>
            <a:ext cx="3634451"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021256" y="1570749"/>
            <a:ext cx="3546194"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a:xfrm>
            <a:off x="508800" y="6022698"/>
            <a:ext cx="2743200" cy="365125"/>
          </a:xfrm>
          <a:prstGeom prst="rect">
            <a:avLst/>
          </a:prstGeom>
        </p:spPr>
        <p:txBody>
          <a:bodyPr/>
          <a:lstStyle/>
          <a:p>
            <a:fld id="{1E5358D1-79CF-DE4F-A686-B9E8FC8A73FF}" type="datetimeFigureOut">
              <a:rPr lang="en-US" smtClean="0"/>
              <a:pPr/>
              <a:t>10/22/2024</a:t>
            </a:fld>
            <a:endParaRPr lang="en-US"/>
          </a:p>
        </p:txBody>
      </p:sp>
      <p:pic>
        <p:nvPicPr>
          <p:cNvPr id="17" name="Picture 16">
            <a:extLst>
              <a:ext uri="{FF2B5EF4-FFF2-40B4-BE49-F238E27FC236}">
                <a16:creationId xmlns:a16="http://schemas.microsoft.com/office/drawing/2014/main" id="{4CBD0457-E185-A845-B72C-057B7024B40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7085753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650FEB-FF7B-1046-AD12-B92541B3F86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3283EE73-FB36-9548-AA8F-95135C179ECB}"/>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612998" y="906765"/>
            <a:ext cx="10966007" cy="451018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520396" y="6000493"/>
            <a:ext cx="2743200" cy="401638"/>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10/22/2024</a:t>
            </a:fld>
            <a:endParaRPr lang="en-US"/>
          </a:p>
        </p:txBody>
      </p:sp>
      <p:pic>
        <p:nvPicPr>
          <p:cNvPr id="11" name="Picture 10">
            <a:extLst>
              <a:ext uri="{FF2B5EF4-FFF2-40B4-BE49-F238E27FC236}">
                <a16:creationId xmlns:a16="http://schemas.microsoft.com/office/drawing/2014/main" id="{2E69ADA2-C402-B347-BA5E-24C9BD3D789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31244455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a:xfrm>
            <a:off x="515072" y="6007477"/>
            <a:ext cx="2743200" cy="365125"/>
          </a:xfrm>
          <a:prstGeom prst="rect">
            <a:avLst/>
          </a:prstGeom>
        </p:spPr>
        <p:txBody>
          <a:bodyPr/>
          <a:lstStyle/>
          <a:p>
            <a:fld id="{1E5358D1-79CF-DE4F-A686-B9E8FC8A73FF}" type="datetimeFigureOut">
              <a:rPr lang="en-US" smtClean="0"/>
              <a:pPr/>
              <a:t>10/22/2024</a:t>
            </a:fld>
            <a:endParaRPr lang="en-US"/>
          </a:p>
        </p:txBody>
      </p:sp>
      <p:sp>
        <p:nvSpPr>
          <p:cNvPr id="5" name="Rectangle 4">
            <a:extLst>
              <a:ext uri="{FF2B5EF4-FFF2-40B4-BE49-F238E27FC236}">
                <a16:creationId xmlns:a16="http://schemas.microsoft.com/office/drawing/2014/main" id="{01B3ED87-B9D6-134B-B1D5-17D8210397CD}"/>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6" name="TextBox 5">
            <a:extLst>
              <a:ext uri="{FF2B5EF4-FFF2-40B4-BE49-F238E27FC236}">
                <a16:creationId xmlns:a16="http://schemas.microsoft.com/office/drawing/2014/main" id="{61C1AB0F-2F97-EF44-8176-3BC4150A014D}"/>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515072" y="451264"/>
            <a:ext cx="11277600" cy="567566"/>
          </a:xfrm>
        </p:spPr>
        <p:txBody>
          <a:bodyPr/>
          <a:lstStyle/>
          <a:p>
            <a:r>
              <a:rPr lang="en-US"/>
              <a:t>Click to edit Master title style</a:t>
            </a:r>
          </a:p>
        </p:txBody>
      </p:sp>
    </p:spTree>
    <p:extLst>
      <p:ext uri="{BB962C8B-B14F-4D97-AF65-F5344CB8AC3E}">
        <p14:creationId xmlns:p14="http://schemas.microsoft.com/office/powerpoint/2010/main" val="26820492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_Only_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37D1F7-A519-BE46-AE68-2E1E1A182EB8}"/>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202804336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020ADB-030B-A04D-B4C4-6029A8BF584D}"/>
              </a:ext>
              <a:ext uri="{C183D7F6-B498-43B3-948B-1728B52AA6E4}">
                <adec:decorative xmlns:adec="http://schemas.microsoft.com/office/drawing/2017/decorative" val="1"/>
              </a:ext>
            </a:extLst>
          </p:cNvPr>
          <p:cNvPicPr>
            <a:picLocks noChangeAspect="1"/>
          </p:cNvPicPr>
          <p:nvPr userDrawn="1"/>
        </p:nvPicPr>
        <p:blipFill rotWithShape="1">
          <a:blip r:embed="rId2"/>
          <a:srcRect l="58956" t="58397"/>
          <a:stretch/>
        </p:blipFill>
        <p:spPr>
          <a:xfrm>
            <a:off x="7106857" y="3738624"/>
            <a:ext cx="5004122" cy="2853159"/>
          </a:xfrm>
          <a:prstGeom prst="rect">
            <a:avLst/>
          </a:prstGeom>
        </p:spPr>
      </p:pic>
      <p:sp>
        <p:nvSpPr>
          <p:cNvPr id="2" name="Date Placeholder 1">
            <a:extLst>
              <a:ext uri="{FF2B5EF4-FFF2-40B4-BE49-F238E27FC236}">
                <a16:creationId xmlns:a16="http://schemas.microsoft.com/office/drawing/2014/main" id="{FDB752EA-A729-4882-8588-6D62DDEDB2BE}"/>
              </a:ext>
              <a:ext uri="{C183D7F6-B498-43B3-948B-1728B52AA6E4}">
                <adec:decorative xmlns:adec="http://schemas.microsoft.com/office/drawing/2017/decorative" val="1"/>
              </a:ext>
            </a:extLst>
          </p:cNvPr>
          <p:cNvSpPr>
            <a:spLocks noGrp="1"/>
          </p:cNvSpPr>
          <p:nvPr>
            <p:ph type="dt" sz="half" idx="10"/>
          </p:nvPr>
        </p:nvSpPr>
        <p:spPr>
          <a:xfrm>
            <a:off x="515072" y="6007476"/>
            <a:ext cx="2743200" cy="365125"/>
          </a:xfrm>
          <a:prstGeom prst="rect">
            <a:avLst/>
          </a:prstGeom>
        </p:spPr>
        <p:txBody>
          <a:bodyPr/>
          <a:lstStyle/>
          <a:p>
            <a:fld id="{1E5358D1-79CF-DE4F-A686-B9E8FC8A73FF}" type="datetimeFigureOut">
              <a:rPr lang="en-US" smtClean="0"/>
              <a:pPr/>
              <a:t>10/22/2024</a:t>
            </a:fld>
            <a:endParaRPr lang="en-US"/>
          </a:p>
        </p:txBody>
      </p:sp>
      <p:sp>
        <p:nvSpPr>
          <p:cNvPr id="8" name="Rectangle 7">
            <a:extLst>
              <a:ext uri="{FF2B5EF4-FFF2-40B4-BE49-F238E27FC236}">
                <a16:creationId xmlns:a16="http://schemas.microsoft.com/office/drawing/2014/main" id="{D637D1F7-A519-BE46-AE68-2E1E1A182EB8}"/>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78A58035-4685-364A-B364-43ECCF61F598}"/>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18778287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2456987" y="1737074"/>
            <a:ext cx="3514035" cy="351403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6081132" y="2416299"/>
            <a:ext cx="3653883" cy="561975"/>
          </a:xfrm>
        </p:spPr>
        <p:txBody>
          <a:bodyPr>
            <a:noAutofit/>
          </a:bodyPr>
          <a:lstStyle>
            <a:lvl1pPr marL="0" indent="0">
              <a:buNone/>
              <a:defRPr sz="2400" b="1" i="0">
                <a:latin typeface="Segoe UI Semibold" panose="020B0502040204020203" pitchFamily="34" charset="0"/>
                <a:cs typeface="Segoe UI Semibold"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6081132" y="2960272"/>
            <a:ext cx="3653883" cy="430079"/>
          </a:xfrm>
        </p:spPr>
        <p:txBody>
          <a:bodyPr>
            <a:noAutofit/>
          </a:bodyPr>
          <a:lstStyle>
            <a:lvl1pPr marL="0" indent="0">
              <a:buNone/>
              <a:defRPr sz="1800" b="1"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6081132" y="3440720"/>
            <a:ext cx="3653883" cy="430079"/>
          </a:xfrm>
        </p:spPr>
        <p:txBody>
          <a:bodyPr>
            <a:noAutofit/>
          </a:bodyPr>
          <a:lstStyle>
            <a:lvl1pPr marL="0" indent="0">
              <a:buNone/>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6071803" y="4041796"/>
            <a:ext cx="3653883"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6160381" y="4047851"/>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solidFill>
                <a:srgbClr val="FFB902"/>
              </a:solidFill>
            </a:endParaRPr>
          </a:p>
        </p:txBody>
      </p:sp>
      <p:sp>
        <p:nvSpPr>
          <p:cNvPr id="3" name="Date Placeholder 2">
            <a:extLst>
              <a:ext uri="{FF2B5EF4-FFF2-40B4-BE49-F238E27FC236}">
                <a16:creationId xmlns:a16="http://schemas.microsoft.com/office/drawing/2014/main" id="{AA9BF644-802B-4A97-B6DE-202CE613B954}"/>
              </a:ext>
              <a:ext uri="{C183D7F6-B498-43B3-948B-1728B52AA6E4}">
                <adec:decorative xmlns:adec="http://schemas.microsoft.com/office/drawing/2017/decorative" val="1"/>
              </a:ext>
            </a:extLst>
          </p:cNvPr>
          <p:cNvSpPr>
            <a:spLocks noGrp="1"/>
          </p:cNvSpPr>
          <p:nvPr>
            <p:ph type="dt" sz="half" idx="15"/>
          </p:nvPr>
        </p:nvSpPr>
        <p:spPr>
          <a:xfrm>
            <a:off x="518088" y="5992671"/>
            <a:ext cx="2743200" cy="365125"/>
          </a:xfrm>
          <a:prstGeom prst="rect">
            <a:avLst/>
          </a:prstGeom>
        </p:spPr>
        <p:txBody>
          <a:bodyPr/>
          <a:lstStyle/>
          <a:p>
            <a:fld id="{1E5358D1-79CF-DE4F-A686-B9E8FC8A73FF}" type="datetimeFigureOut">
              <a:rPr lang="en-US" smtClean="0"/>
              <a:pPr/>
              <a:t>10/22/2024</a:t>
            </a:fld>
            <a:endParaRPr lang="en-US"/>
          </a:p>
        </p:txBody>
      </p:sp>
      <p:sp>
        <p:nvSpPr>
          <p:cNvPr id="9" name="Rectangle 8">
            <a:extLst>
              <a:ext uri="{FF2B5EF4-FFF2-40B4-BE49-F238E27FC236}">
                <a16:creationId xmlns:a16="http://schemas.microsoft.com/office/drawing/2014/main" id="{38B226A7-A1D3-D046-8CD8-DED051E916D2}"/>
              </a:ext>
            </a:extLst>
          </p:cNvPr>
          <p:cNvSpPr/>
          <p:nvPr userDrawn="1"/>
        </p:nvSpPr>
        <p:spPr>
          <a:xfrm>
            <a:off x="376620" y="235744"/>
            <a:ext cx="1427971" cy="53848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3" name="TextBox 22">
            <a:extLst>
              <a:ext uri="{FF2B5EF4-FFF2-40B4-BE49-F238E27FC236}">
                <a16:creationId xmlns:a16="http://schemas.microsoft.com/office/drawing/2014/main" id="{A34D98DA-4C85-0E44-800A-3EB52A3CEF92}"/>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a:xfrm>
            <a:off x="508000" y="556760"/>
            <a:ext cx="11277600" cy="567566"/>
          </a:xfrm>
        </p:spPr>
        <p:txBody>
          <a:bodyPr anchor="t"/>
          <a:lstStyle/>
          <a:p>
            <a:r>
              <a:rPr lang="en-US"/>
              <a:t>Speaker Bio</a:t>
            </a:r>
          </a:p>
        </p:txBody>
      </p:sp>
    </p:spTree>
    <p:extLst>
      <p:ext uri="{BB962C8B-B14F-4D97-AF65-F5344CB8AC3E}">
        <p14:creationId xmlns:p14="http://schemas.microsoft.com/office/powerpoint/2010/main" val="3191362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6DCECC-E725-8842-84C1-337D34795124}"/>
              </a:ext>
              <a:ext uri="{C183D7F6-B498-43B3-948B-1728B52AA6E4}">
                <adec:decorative xmlns:adec="http://schemas.microsoft.com/office/drawing/2017/decorative" val="1"/>
              </a:ext>
            </a:extLst>
          </p:cNvPr>
          <p:cNvPicPr>
            <a:picLocks noChangeAspect="1"/>
          </p:cNvPicPr>
          <p:nvPr userDrawn="1"/>
        </p:nvPicPr>
        <p:blipFill rotWithShape="1">
          <a:blip r:embed="rId2"/>
          <a:srcRect l="59715" t="60253"/>
          <a:stretch/>
        </p:blipFill>
        <p:spPr>
          <a:xfrm>
            <a:off x="7280476" y="4132162"/>
            <a:ext cx="4911524" cy="2725838"/>
          </a:xfrm>
          <a:prstGeom prst="rect">
            <a:avLst/>
          </a:prstGeom>
        </p:spPr>
      </p:pic>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3"/>
          <a:stretch>
            <a:fillRect/>
          </a:stretch>
        </p:blipFill>
        <p:spPr>
          <a:xfrm>
            <a:off x="5081289" y="2768874"/>
            <a:ext cx="784184" cy="784184"/>
          </a:xfrm>
          <a:prstGeom prst="rect">
            <a:avLst/>
          </a:prstGeom>
        </p:spPr>
      </p:pic>
      <p:sp>
        <p:nvSpPr>
          <p:cNvPr id="7" name="Date Placeholder 1">
            <a:extLst>
              <a:ext uri="{FF2B5EF4-FFF2-40B4-BE49-F238E27FC236}">
                <a16:creationId xmlns:a16="http://schemas.microsoft.com/office/drawing/2014/main" id="{AB5D34F6-1C2F-2941-8794-AC61AB0A40ED}"/>
              </a:ext>
              <a:ext uri="{C183D7F6-B498-43B3-948B-1728B52AA6E4}">
                <adec:decorative xmlns:adec="http://schemas.microsoft.com/office/drawing/2017/decorative" val="1"/>
              </a:ext>
            </a:extLst>
          </p:cNvPr>
          <p:cNvSpPr>
            <a:spLocks noGrp="1"/>
          </p:cNvSpPr>
          <p:nvPr>
            <p:ph type="dt" sz="half" idx="15"/>
          </p:nvPr>
        </p:nvSpPr>
        <p:spPr>
          <a:xfrm>
            <a:off x="515072" y="6007476"/>
            <a:ext cx="2743200" cy="365125"/>
          </a:xfrm>
          <a:prstGeom prst="rect">
            <a:avLst/>
          </a:prstGeom>
        </p:spPr>
        <p:txBody>
          <a:bodyPr/>
          <a:lstStyle/>
          <a:p>
            <a:fld id="{1E5358D1-79CF-DE4F-A686-B9E8FC8A73FF}" type="datetimeFigureOut">
              <a:rPr lang="en-US" smtClean="0"/>
              <a:pPr/>
              <a:t>10/22/2024</a:t>
            </a:fld>
            <a:endParaRPr lang="en-US"/>
          </a:p>
        </p:txBody>
      </p:sp>
      <p:sp>
        <p:nvSpPr>
          <p:cNvPr id="8" name="Rectangle 7">
            <a:extLst>
              <a:ext uri="{FF2B5EF4-FFF2-40B4-BE49-F238E27FC236}">
                <a16:creationId xmlns:a16="http://schemas.microsoft.com/office/drawing/2014/main" id="{7222F4A2-9B9A-294D-B7AF-8E43906D139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5AD5D6AC-4435-4B46-B576-B32A4F2466DE}"/>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0" name="TextBox 9">
            <a:extLst>
              <a:ext uri="{FF2B5EF4-FFF2-40B4-BE49-F238E27FC236}">
                <a16:creationId xmlns:a16="http://schemas.microsoft.com/office/drawing/2014/main" id="{A0CFCFF8-B313-AF41-B424-F55165389124}"/>
              </a:ext>
            </a:extLst>
          </p:cNvPr>
          <p:cNvSpPr txBox="1"/>
          <p:nvPr userDrawn="1"/>
        </p:nvSpPr>
        <p:spPr>
          <a:xfrm>
            <a:off x="515073" y="2818066"/>
            <a:ext cx="4658812" cy="925894"/>
          </a:xfrm>
          <a:prstGeom prst="rect">
            <a:avLst/>
          </a:prstGeom>
          <a:noFill/>
        </p:spPr>
        <p:txBody>
          <a:bodyPr wrap="square" rtlCol="0">
            <a:spAutoFit/>
          </a:bodyPr>
          <a:lstStyle/>
          <a:p>
            <a:pPr>
              <a:lnSpc>
                <a:spcPts val="6500"/>
              </a:lnSpc>
              <a:spcBef>
                <a:spcPts val="2400"/>
              </a:spcBef>
              <a:spcAft>
                <a:spcPts val="0"/>
              </a:spcAft>
            </a:pPr>
            <a:r>
              <a:rPr lang="en-US" sz="6600" b="1" spc="0" baseline="0">
                <a:solidFill>
                  <a:schemeClr val="bg1"/>
                </a:solidFill>
                <a:latin typeface="+mn-lt"/>
                <a:ea typeface="Segoe UI Black" panose="020B0A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94452988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4CA3E-47A1-493F-AA2D-23027FE963CF}"/>
              </a:ext>
            </a:extLst>
          </p:cNvPr>
          <p:cNvSpPr/>
          <p:nvPr userDrawn="1"/>
        </p:nvSpPr>
        <p:spPr>
          <a:xfrm>
            <a:off x="11415028" y="6447187"/>
            <a:ext cx="309701" cy="215444"/>
          </a:xfrm>
          <a:prstGeom prst="rect">
            <a:avLst/>
          </a:prstGeom>
        </p:spPr>
        <p:txBody>
          <a:bodyPr wrap="none">
            <a:spAutoFit/>
          </a:bodyPr>
          <a:lstStyle/>
          <a:p>
            <a:pPr algn="ctr"/>
            <a:fld id="{A723345A-6139-4D79-89C7-035E55A2B6B6}" type="slidenum">
              <a:rPr lang="en-US" sz="800" i="0" baseline="0" smtClean="0">
                <a:solidFill>
                  <a:schemeClr val="accent6"/>
                </a:solidFill>
                <a:effectLst/>
                <a:latin typeface="+mn-lt"/>
                <a:ea typeface="Times New Roman" panose="02020603050405020304" pitchFamily="18" charset="0"/>
              </a:rPr>
              <a:t>‹#›</a:t>
            </a:fld>
            <a:endParaRPr lang="en-US" sz="800" i="0" baseline="0">
              <a:solidFill>
                <a:schemeClr val="accent6"/>
              </a:solidFill>
              <a:latin typeface="+mn-lt"/>
            </a:endParaRPr>
          </a:p>
        </p:txBody>
      </p:sp>
      <p:sp>
        <p:nvSpPr>
          <p:cNvPr id="3" name="Rectangle 2">
            <a:extLst>
              <a:ext uri="{FF2B5EF4-FFF2-40B4-BE49-F238E27FC236}">
                <a16:creationId xmlns:a16="http://schemas.microsoft.com/office/drawing/2014/main" id="{90AE0FCF-722B-8442-959D-AC972B4CB1E5}"/>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4" name="TextBox 3">
            <a:extLst>
              <a:ext uri="{FF2B5EF4-FFF2-40B4-BE49-F238E27FC236}">
                <a16:creationId xmlns:a16="http://schemas.microsoft.com/office/drawing/2014/main" id="{1B355F19-7C40-3D4B-B14D-644F18DE04D3}"/>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2623536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DAA9F7-4964-4840-BE63-EA58D1E8C116}"/>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4" name="TextBox 13">
            <a:extLst>
              <a:ext uri="{FF2B5EF4-FFF2-40B4-BE49-F238E27FC236}">
                <a16:creationId xmlns:a16="http://schemas.microsoft.com/office/drawing/2014/main" id="{AE76DD04-AFF5-7D40-82DD-82BED9932C51}"/>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5" name="Title 1">
            <a:extLst>
              <a:ext uri="{FF2B5EF4-FFF2-40B4-BE49-F238E27FC236}">
                <a16:creationId xmlns:a16="http://schemas.microsoft.com/office/drawing/2014/main" id="{7E092FEE-B0C8-244B-8906-62226E9D1E6B}"/>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1478029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3A263B-3432-354C-8ABF-9C921090B4BA}"/>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0" name="TextBox 9">
            <a:extLst>
              <a:ext uri="{FF2B5EF4-FFF2-40B4-BE49-F238E27FC236}">
                <a16:creationId xmlns:a16="http://schemas.microsoft.com/office/drawing/2014/main" id="{0C341550-113A-C941-B3AA-F93A1C8B2977}"/>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1" name="Title 1">
            <a:extLst>
              <a:ext uri="{FF2B5EF4-FFF2-40B4-BE49-F238E27FC236}">
                <a16:creationId xmlns:a16="http://schemas.microsoft.com/office/drawing/2014/main" id="{042B26D8-8B0F-B84F-B276-B651D9B34D4C}"/>
              </a:ext>
            </a:extLst>
          </p:cNvPr>
          <p:cNvSpPr>
            <a:spLocks noGrp="1"/>
          </p:cNvSpPr>
          <p:nvPr>
            <p:ph type="title"/>
          </p:nvPr>
        </p:nvSpPr>
        <p:spPr>
          <a:xfrm>
            <a:off x="503500" y="439791"/>
            <a:ext cx="11277600" cy="567566"/>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CC8F1B26-21F6-1144-B9E3-0B2AB560027D}"/>
              </a:ext>
            </a:extLst>
          </p:cNvPr>
          <p:cNvSpPr>
            <a:spLocks noGrp="1"/>
          </p:cNvSpPr>
          <p:nvPr>
            <p:ph sz="half" idx="1"/>
          </p:nvPr>
        </p:nvSpPr>
        <p:spPr>
          <a:xfrm>
            <a:off x="624549" y="1570749"/>
            <a:ext cx="360021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A00B7658-911B-5240-98CE-3A032E17E6E6}"/>
              </a:ext>
            </a:extLst>
          </p:cNvPr>
          <p:cNvSpPr>
            <a:spLocks noGrp="1"/>
          </p:cNvSpPr>
          <p:nvPr>
            <p:ph sz="half" idx="11"/>
          </p:nvPr>
        </p:nvSpPr>
        <p:spPr>
          <a:xfrm>
            <a:off x="4305784" y="1570749"/>
            <a:ext cx="3634451"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2D6A955B-11F0-7540-B36F-6F9E84811DDB}"/>
              </a:ext>
            </a:extLst>
          </p:cNvPr>
          <p:cNvSpPr>
            <a:spLocks noGrp="1"/>
          </p:cNvSpPr>
          <p:nvPr>
            <p:ph sz="half" idx="12"/>
          </p:nvPr>
        </p:nvSpPr>
        <p:spPr>
          <a:xfrm>
            <a:off x="8021256" y="1570749"/>
            <a:ext cx="3546194"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9">
            <a:extLst>
              <a:ext uri="{FF2B5EF4-FFF2-40B4-BE49-F238E27FC236}">
                <a16:creationId xmlns:a16="http://schemas.microsoft.com/office/drawing/2014/main" id="{AA42137F-2145-9F49-B05E-9198C83B3DFD}"/>
              </a:ext>
              <a:ext uri="{C183D7F6-B498-43B3-948B-1728B52AA6E4}">
                <adec:decorative xmlns:adec="http://schemas.microsoft.com/office/drawing/2017/decorative" val="1"/>
              </a:ext>
            </a:extLst>
          </p:cNvPr>
          <p:cNvSpPr>
            <a:spLocks noGrp="1"/>
          </p:cNvSpPr>
          <p:nvPr>
            <p:ph type="dt" sz="half" idx="13"/>
          </p:nvPr>
        </p:nvSpPr>
        <p:spPr>
          <a:xfrm>
            <a:off x="508800" y="6022698"/>
            <a:ext cx="2743200" cy="365125"/>
          </a:xfrm>
          <a:prstGeom prst="rect">
            <a:avLst/>
          </a:prstGeom>
        </p:spPr>
        <p:txBody>
          <a:bodyPr/>
          <a:lstStyle/>
          <a:p>
            <a:fld id="{1E5358D1-79CF-DE4F-A686-B9E8FC8A73FF}" type="datetimeFigureOut">
              <a:rPr lang="en-US" smtClean="0"/>
              <a:pPr/>
              <a:t>10/22/2024</a:t>
            </a:fld>
            <a:endParaRPr lang="en-US"/>
          </a:p>
        </p:txBody>
      </p:sp>
      <p:pic>
        <p:nvPicPr>
          <p:cNvPr id="18" name="Picture 17">
            <a:extLst>
              <a:ext uri="{FF2B5EF4-FFF2-40B4-BE49-F238E27FC236}">
                <a16:creationId xmlns:a16="http://schemas.microsoft.com/office/drawing/2014/main" id="{EF7743E1-C180-9D44-B4C0-D4837A5C5A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35015485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1_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912127"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a:lnSpc>
                <a:spcPct val="100000"/>
              </a:lnSpc>
              <a:spcBef>
                <a:spcPts val="0"/>
              </a:spcBef>
              <a:spcAft>
                <a:spcPts val="0"/>
              </a:spcAft>
              <a:buClr>
                <a:schemeClr val="lt1"/>
              </a:buClr>
              <a:buSzPts val="1100"/>
              <a:buChar char="○"/>
              <a:defRPr sz="1467">
                <a:solidFill>
                  <a:schemeClr val="lt1"/>
                </a:solidFill>
              </a:defRPr>
            </a:lvl2pPr>
            <a:lvl3pPr marL="1828754" lvl="2" indent="-397923">
              <a:lnSpc>
                <a:spcPct val="100000"/>
              </a:lnSpc>
              <a:spcBef>
                <a:spcPts val="0"/>
              </a:spcBef>
              <a:spcAft>
                <a:spcPts val="0"/>
              </a:spcAft>
              <a:buClr>
                <a:schemeClr val="lt1"/>
              </a:buClr>
              <a:buSzPts val="1100"/>
              <a:buChar char="■"/>
              <a:defRPr sz="1467">
                <a:solidFill>
                  <a:schemeClr val="lt1"/>
                </a:solidFill>
              </a:defRPr>
            </a:lvl3pPr>
            <a:lvl4pPr marL="2438339" lvl="3" indent="-397923">
              <a:lnSpc>
                <a:spcPct val="100000"/>
              </a:lnSpc>
              <a:spcBef>
                <a:spcPts val="0"/>
              </a:spcBef>
              <a:spcAft>
                <a:spcPts val="0"/>
              </a:spcAft>
              <a:buClr>
                <a:schemeClr val="lt1"/>
              </a:buClr>
              <a:buSzPts val="1100"/>
              <a:buChar char="●"/>
              <a:defRPr sz="1467">
                <a:solidFill>
                  <a:schemeClr val="lt1"/>
                </a:solidFill>
              </a:defRPr>
            </a:lvl4pPr>
            <a:lvl5pPr marL="3047924" lvl="4" indent="-397923">
              <a:lnSpc>
                <a:spcPct val="100000"/>
              </a:lnSpc>
              <a:spcBef>
                <a:spcPts val="0"/>
              </a:spcBef>
              <a:spcAft>
                <a:spcPts val="0"/>
              </a:spcAft>
              <a:buClr>
                <a:schemeClr val="lt1"/>
              </a:buClr>
              <a:buSzPts val="1100"/>
              <a:buChar char="○"/>
              <a:defRPr sz="1467">
                <a:solidFill>
                  <a:schemeClr val="lt1"/>
                </a:solidFill>
              </a:defRPr>
            </a:lvl5pPr>
            <a:lvl6pPr marL="3657509" lvl="5" indent="-397923">
              <a:lnSpc>
                <a:spcPct val="100000"/>
              </a:lnSpc>
              <a:spcBef>
                <a:spcPts val="0"/>
              </a:spcBef>
              <a:spcAft>
                <a:spcPts val="0"/>
              </a:spcAft>
              <a:buClr>
                <a:schemeClr val="lt1"/>
              </a:buClr>
              <a:buSzPts val="1100"/>
              <a:buChar char="■"/>
              <a:defRPr sz="1467">
                <a:solidFill>
                  <a:schemeClr val="lt1"/>
                </a:solidFill>
              </a:defRPr>
            </a:lvl6pPr>
            <a:lvl7pPr marL="4267093" lvl="6" indent="-397923">
              <a:lnSpc>
                <a:spcPct val="100000"/>
              </a:lnSpc>
              <a:spcBef>
                <a:spcPts val="0"/>
              </a:spcBef>
              <a:spcAft>
                <a:spcPts val="0"/>
              </a:spcAft>
              <a:buClr>
                <a:schemeClr val="lt1"/>
              </a:buClr>
              <a:buSzPts val="1100"/>
              <a:buChar char="●"/>
              <a:defRPr sz="1467">
                <a:solidFill>
                  <a:schemeClr val="lt1"/>
                </a:solidFill>
              </a:defRPr>
            </a:lvl7pPr>
            <a:lvl8pPr marL="4876678" lvl="7" indent="-397923">
              <a:lnSpc>
                <a:spcPct val="100000"/>
              </a:lnSpc>
              <a:spcBef>
                <a:spcPts val="0"/>
              </a:spcBef>
              <a:spcAft>
                <a:spcPts val="0"/>
              </a:spcAft>
              <a:buClr>
                <a:schemeClr val="lt1"/>
              </a:buClr>
              <a:buSzPts val="1100"/>
              <a:buChar char="○"/>
              <a:defRPr sz="1467">
                <a:solidFill>
                  <a:schemeClr val="lt1"/>
                </a:solidFill>
              </a:defRPr>
            </a:lvl8pPr>
            <a:lvl9pPr marL="5486263" lvl="8" indent="-397923">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47" name="Google Shape;247;p25" descr="LinkedIn logo"/>
          <p:cNvPicPr preferRelativeResize="0"/>
          <p:nvPr/>
        </p:nvPicPr>
        <p:blipFill rotWithShape="1">
          <a:blip r:embed="rId4">
            <a:alphaModFix/>
          </a:blip>
          <a:srcRect/>
          <a:stretch/>
        </p:blipFill>
        <p:spPr>
          <a:xfrm>
            <a:off x="1065437" y="5733397"/>
            <a:ext cx="202135" cy="201833"/>
          </a:xfrm>
          <a:prstGeom prst="rect">
            <a:avLst/>
          </a:prstGeom>
          <a:noFill/>
          <a:ln>
            <a:noFill/>
          </a:ln>
        </p:spPr>
      </p:pic>
      <p:sp>
        <p:nvSpPr>
          <p:cNvPr id="248" name="Google Shape;248;p25"/>
          <p:cNvSpPr txBox="1">
            <a:spLocks noGrp="1"/>
          </p:cNvSpPr>
          <p:nvPr>
            <p:ph type="body" idx="6"/>
          </p:nvPr>
        </p:nvSpPr>
        <p:spPr>
          <a:xfrm>
            <a:off x="1377696"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5" name="Google Shape;235;p25" descr="LinkedIn logo"/>
          <p:cNvPicPr preferRelativeResize="0"/>
          <p:nvPr/>
        </p:nvPicPr>
        <p:blipFill rotWithShape="1">
          <a:blip r:embed="rId4">
            <a:alphaModFix/>
          </a:blip>
          <a:srcRect/>
          <a:stretch/>
        </p:blipFill>
        <p:spPr>
          <a:xfrm>
            <a:off x="3671794" y="5736100"/>
            <a:ext cx="202135" cy="201833"/>
          </a:xfrm>
          <a:prstGeom prst="rect">
            <a:avLst/>
          </a:prstGeom>
          <a:noFill/>
          <a:ln>
            <a:noFill/>
          </a:ln>
        </p:spPr>
      </p:pic>
      <p:sp>
        <p:nvSpPr>
          <p:cNvPr id="249" name="Google Shape;249;p25"/>
          <p:cNvSpPr txBox="1">
            <a:spLocks noGrp="1"/>
          </p:cNvSpPr>
          <p:nvPr>
            <p:ph type="body" idx="7"/>
          </p:nvPr>
        </p:nvSpPr>
        <p:spPr>
          <a:xfrm>
            <a:off x="398678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7" name="Google Shape;237;p25" descr="LinkedIn logo"/>
          <p:cNvPicPr preferRelativeResize="0"/>
          <p:nvPr/>
        </p:nvPicPr>
        <p:blipFill rotWithShape="1">
          <a:blip r:embed="rId4">
            <a:alphaModFix/>
          </a:blip>
          <a:srcRect/>
          <a:stretch/>
        </p:blipFill>
        <p:spPr>
          <a:xfrm>
            <a:off x="6291610" y="5739009"/>
            <a:ext cx="202135" cy="201833"/>
          </a:xfrm>
          <a:prstGeom prst="rect">
            <a:avLst/>
          </a:prstGeom>
          <a:noFill/>
          <a:ln>
            <a:noFill/>
          </a:ln>
        </p:spPr>
      </p:pic>
      <p:sp>
        <p:nvSpPr>
          <p:cNvPr id="250" name="Google Shape;250;p25"/>
          <p:cNvSpPr txBox="1">
            <a:spLocks noGrp="1"/>
          </p:cNvSpPr>
          <p:nvPr>
            <p:ph type="body" idx="8"/>
          </p:nvPr>
        </p:nvSpPr>
        <p:spPr>
          <a:xfrm>
            <a:off x="660806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9" name="Google Shape;239;p25" descr="LinkedIn logo"/>
          <p:cNvPicPr preferRelativeResize="0"/>
          <p:nvPr/>
        </p:nvPicPr>
        <p:blipFill rotWithShape="1">
          <a:blip r:embed="rId4">
            <a:alphaModFix/>
          </a:blip>
          <a:srcRect/>
          <a:stretch/>
        </p:blipFill>
        <p:spPr>
          <a:xfrm>
            <a:off x="8902014" y="5741713"/>
            <a:ext cx="202135" cy="201833"/>
          </a:xfrm>
          <a:prstGeom prst="rect">
            <a:avLst/>
          </a:prstGeom>
          <a:noFill/>
          <a:ln>
            <a:noFill/>
          </a:ln>
        </p:spPr>
      </p:pic>
      <p:sp>
        <p:nvSpPr>
          <p:cNvPr id="251" name="Google Shape;251;p25"/>
          <p:cNvSpPr txBox="1">
            <a:spLocks noGrp="1"/>
          </p:cNvSpPr>
          <p:nvPr>
            <p:ph type="body" idx="9"/>
          </p:nvPr>
        </p:nvSpPr>
        <p:spPr>
          <a:xfrm>
            <a:off x="9217152"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DD87244-8CB5-51EB-FB6E-D3EEB9CDF2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9387142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08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Box 2">
            <a:extLst>
              <a:ext uri="{FF2B5EF4-FFF2-40B4-BE49-F238E27FC236}">
                <a16:creationId xmlns:a16="http://schemas.microsoft.com/office/drawing/2014/main" id="{F847380D-9623-F74C-8DCD-DB405279324D}"/>
              </a:ext>
            </a:extLst>
          </p:cNvPr>
          <p:cNvSpPr txBox="1"/>
          <p:nvPr userDrawn="1"/>
        </p:nvSpPr>
        <p:spPr>
          <a:xfrm>
            <a:off x="1566333" y="6426200"/>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3500522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2" y="6143805"/>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813952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Picture 2">
            <a:extLst>
              <a:ext uri="{FF2B5EF4-FFF2-40B4-BE49-F238E27FC236}">
                <a16:creationId xmlns:a16="http://schemas.microsoft.com/office/drawing/2014/main" id="{5330FF5C-B764-9ACB-C420-F8C32444C84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2042" y="6143805"/>
            <a:ext cx="2308795" cy="294139"/>
          </a:xfrm>
          <a:prstGeom prst="rect">
            <a:avLst/>
          </a:prstGeom>
        </p:spPr>
      </p:pic>
    </p:spTree>
    <p:extLst>
      <p:ext uri="{BB962C8B-B14F-4D97-AF65-F5344CB8AC3E}">
        <p14:creationId xmlns:p14="http://schemas.microsoft.com/office/powerpoint/2010/main" val="1059464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9837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755726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85728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945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2953191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1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2">
            <a:alphaModFix amt="30000"/>
          </a:blip>
          <a:srcRect l="86782"/>
          <a:stretch/>
        </p:blipFill>
        <p:spPr>
          <a:xfrm>
            <a:off x="1" y="1443511"/>
            <a:ext cx="663095" cy="5016492"/>
          </a:xfrm>
          <a:prstGeom prst="rect">
            <a:avLst/>
          </a:prstGeom>
          <a:noFill/>
          <a:ln>
            <a:noFill/>
          </a:ln>
        </p:spPr>
      </p:pic>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262;p26">
            <a:extLst>
              <a:ext uri="{FF2B5EF4-FFF2-40B4-BE49-F238E27FC236}">
                <a16:creationId xmlns:a16="http://schemas.microsoft.com/office/drawing/2014/main" id="{4CD789D4-8522-B2D3-95F4-34B3B0D7B268}"/>
              </a:ext>
            </a:extLst>
          </p:cNvPr>
          <p:cNvSpPr txBox="1">
            <a:spLocks noGrp="1"/>
          </p:cNvSpPr>
          <p:nvPr userDrawn="1">
            <p:ph type="title"/>
          </p:nvPr>
        </p:nvSpPr>
        <p:spPr>
          <a:xfrm>
            <a:off x="840271" y="345144"/>
            <a:ext cx="10540423" cy="1361737"/>
          </a:xfrm>
          <a:prstGeom prst="rect">
            <a:avLst/>
          </a:prstGeom>
        </p:spPr>
        <p:txBody>
          <a:bodyPr spcFirstLastPara="1" wrap="square" lIns="45700" tIns="18275" rIns="45700" bIns="18275" anchor="ctr" anchorCtr="0">
            <a:noAutofit/>
          </a:bodyPr>
          <a:lstStyle>
            <a:lvl1pPr lvl="0">
              <a:spcBef>
                <a:spcPts val="0"/>
              </a:spcBef>
              <a:spcAft>
                <a:spcPts val="0"/>
              </a:spcAft>
              <a:buSzPts val="3400"/>
              <a:buNone/>
              <a:defRPr sz="36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pic>
        <p:nvPicPr>
          <p:cNvPr id="3" name="Google Shape;229;p25">
            <a:extLst>
              <a:ext uri="{FF2B5EF4-FFF2-40B4-BE49-F238E27FC236}">
                <a16:creationId xmlns:a16="http://schemas.microsoft.com/office/drawing/2014/main" id="{532C6EF5-F59B-5C80-31DC-DE51495CECDE}"/>
              </a:ext>
              <a:ext uri="{C183D7F6-B498-43B3-948B-1728B52AA6E4}">
                <adec:decorative xmlns:adec="http://schemas.microsoft.com/office/drawing/2017/decorative" val="1"/>
              </a:ext>
            </a:extLst>
          </p:cNvPr>
          <p:cNvPicPr preferRelativeResize="0"/>
          <p:nvPr userDrawn="1"/>
        </p:nvPicPr>
        <p:blipFill rotWithShape="1">
          <a:blip r:embed="rId2">
            <a:alphaModFix amt="30000"/>
          </a:blip>
          <a:srcRect l="86782"/>
          <a:stretch/>
        </p:blipFill>
        <p:spPr>
          <a:xfrm>
            <a:off x="11528906" y="480785"/>
            <a:ext cx="663095" cy="5016492"/>
          </a:xfrm>
          <a:prstGeom prst="rect">
            <a:avLst/>
          </a:prstGeom>
          <a:noFill/>
          <a:ln>
            <a:noFill/>
          </a:ln>
        </p:spPr>
      </p:pic>
      <p:sp>
        <p:nvSpPr>
          <p:cNvPr id="2" name="Google Shape;56;p14">
            <a:extLst>
              <a:ext uri="{FF2B5EF4-FFF2-40B4-BE49-F238E27FC236}">
                <a16:creationId xmlns:a16="http://schemas.microsoft.com/office/drawing/2014/main" id="{12E0FE51-0A1D-B1E1-1C35-B55D43BA9EB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393359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135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4802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67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006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525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72890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81143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676770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7409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847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0" y="-3437"/>
            <a:ext cx="12191071" cy="6858001"/>
            <a:chOff x="0" y="-2578"/>
            <a:chExt cx="914330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259" name="Google Shape;259;p26"/>
            <p:cNvPicPr preferRelativeResize="0"/>
            <p:nvPr/>
          </p:nvPicPr>
          <p:blipFill rotWithShape="1">
            <a:blip r:embed="rId3">
              <a:alphaModFix amt="30000"/>
            </a:blip>
            <a:srcRect l="84091"/>
            <a:stretch/>
          </p:blipFill>
          <p:spPr>
            <a:xfrm>
              <a:off x="0" y="1082633"/>
              <a:ext cx="598539" cy="3762369"/>
            </a:xfrm>
            <a:prstGeom prst="rect">
              <a:avLst/>
            </a:prstGeom>
            <a:noFill/>
            <a:ln>
              <a:noFill/>
            </a:ln>
          </p:spPr>
        </p:pic>
      </p:gr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Segoe UI" panose="020B0502040204020203" pitchFamily="34"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pic>
        <p:nvPicPr>
          <p:cNvPr id="260" name="Google Shape;260;p26" descr="LinkedIn logo"/>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Segoe UI" panose="020B0502040204020203" pitchFamily="34"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
        <p:nvSpPr>
          <p:cNvPr id="3" name="Google Shape;56;p14">
            <a:extLst>
              <a:ext uri="{FF2B5EF4-FFF2-40B4-BE49-F238E27FC236}">
                <a16:creationId xmlns:a16="http://schemas.microsoft.com/office/drawing/2014/main" id="{903F4EA4-C547-6CB4-1C9B-4FD35B0D896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3522108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197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959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096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789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5305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5220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8986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38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Top Corners Rounded 2">
            <a:extLst>
              <a:ext uri="{FF2B5EF4-FFF2-40B4-BE49-F238E27FC236}">
                <a16:creationId xmlns:a16="http://schemas.microsoft.com/office/drawing/2014/main" id="{7B32AF27-C3C0-EA90-E264-21703F5D8AB2}"/>
              </a:ext>
            </a:extLst>
          </p:cNvPr>
          <p:cNvSpPr/>
          <p:nvPr userDrawn="1"/>
        </p:nvSpPr>
        <p:spPr bwMode="auto">
          <a:xfrm>
            <a:off x="585218" y="1457739"/>
            <a:ext cx="11021566" cy="5400261"/>
          </a:xfrm>
          <a:prstGeom prst="round2SameRect">
            <a:avLst>
              <a:gd name="adj1" fmla="val 4888"/>
              <a:gd name="adj2" fmla="val 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Picture Placeholder 4">
            <a:extLst>
              <a:ext uri="{FF2B5EF4-FFF2-40B4-BE49-F238E27FC236}">
                <a16:creationId xmlns:a16="http://schemas.microsoft.com/office/drawing/2014/main" id="{C0CB4369-3796-8367-FCAE-67D9FA80AF37}"/>
              </a:ext>
            </a:extLst>
          </p:cNvPr>
          <p:cNvSpPr>
            <a:spLocks noGrp="1"/>
          </p:cNvSpPr>
          <p:nvPr>
            <p:ph type="pic" sz="quarter" idx="10" hasCustomPrompt="1"/>
          </p:nvPr>
        </p:nvSpPr>
        <p:spPr>
          <a:xfrm>
            <a:off x="993775" y="1855304"/>
            <a:ext cx="10204450" cy="5002696"/>
          </a:xfrm>
          <a:solidFill>
            <a:srgbClr val="2F2F2F"/>
          </a:solidFill>
        </p:spPr>
        <p:txBody>
          <a:bodyPr bIns="1280160" anchor="ctr" anchorCtr="0">
            <a:noAutofit/>
          </a:bodyPr>
          <a:lstStyle>
            <a:lvl1pPr marL="0" indent="0" algn="ctr">
              <a:buNone/>
              <a:defRPr sz="2000" b="0">
                <a:solidFill>
                  <a:schemeClr val="bg1"/>
                </a:solidFill>
                <a:latin typeface="+mj-lt"/>
              </a:defRPr>
            </a:lvl1pPr>
          </a:lstStyle>
          <a:p>
            <a:r>
              <a:rPr lang="en-US"/>
              <a:t>Click to add screenshot</a:t>
            </a:r>
          </a:p>
        </p:txBody>
      </p:sp>
    </p:spTree>
    <p:extLst>
      <p:ext uri="{BB962C8B-B14F-4D97-AF65-F5344CB8AC3E}">
        <p14:creationId xmlns:p14="http://schemas.microsoft.com/office/powerpoint/2010/main" val="1036994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30225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grpSp>
        <p:nvGrpSpPr>
          <p:cNvPr id="4" name="Group 3">
            <a:extLst>
              <a:ext uri="{FF2B5EF4-FFF2-40B4-BE49-F238E27FC236}">
                <a16:creationId xmlns:a16="http://schemas.microsoft.com/office/drawing/2014/main" id="{82E5456C-52E8-CE44-611E-94E2DB890FF7}"/>
              </a:ext>
              <a:ext uri="{C183D7F6-B498-43B3-948B-1728B52AA6E4}">
                <adec:decorative xmlns:adec="http://schemas.microsoft.com/office/drawing/2017/decorative" val="1"/>
              </a:ext>
            </a:extLst>
          </p:cNvPr>
          <p:cNvGrpSpPr/>
          <p:nvPr userDrawn="1"/>
        </p:nvGrpSpPr>
        <p:grpSpPr>
          <a:xfrm>
            <a:off x="-3799193" y="-757667"/>
            <a:ext cx="19969288" cy="8539200"/>
            <a:chOff x="-2849395" y="-568250"/>
            <a:chExt cx="14976966" cy="6404400"/>
          </a:xfrm>
        </p:grpSpPr>
        <p:grpSp>
          <p:nvGrpSpPr>
            <p:cNvPr id="3" name="Group 2">
              <a:extLst>
                <a:ext uri="{FF2B5EF4-FFF2-40B4-BE49-F238E27FC236}">
                  <a16:creationId xmlns:a16="http://schemas.microsoft.com/office/drawing/2014/main" id="{17F02D53-3842-E92D-041A-4A100EAA250A}"/>
                </a:ext>
              </a:extLst>
            </p:cNvPr>
            <p:cNvGrpSpPr/>
            <p:nvPr userDrawn="1"/>
          </p:nvGrpSpPr>
          <p:grpSpPr>
            <a:xfrm>
              <a:off x="-2849395" y="-568250"/>
              <a:ext cx="14976966" cy="6404400"/>
              <a:chOff x="-2849395" y="-568250"/>
              <a:chExt cx="14976966" cy="6404400"/>
            </a:xfrm>
          </p:grpSpPr>
          <p:sp>
            <p:nvSpPr>
              <p:cNvPr id="269" name="Google Shape;269;p27">
                <a:extLst>
                  <a:ext uri="{C183D7F6-B498-43B3-948B-1728B52AA6E4}">
                    <adec:decorative xmlns:adec="http://schemas.microsoft.com/office/drawing/2017/decorative" val="1"/>
                  </a:ext>
                </a:extLst>
              </p:cNvPr>
              <p:cNvSpPr/>
              <p:nvPr/>
            </p:nvSpPr>
            <p:spPr>
              <a:xfrm>
                <a:off x="-2849395" y="-568250"/>
                <a:ext cx="6414300" cy="64044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70" name="Google Shape;270;p27">
                <a:extLst>
                  <a:ext uri="{C183D7F6-B498-43B3-948B-1728B52AA6E4}">
                    <adec:decorative xmlns:adec="http://schemas.microsoft.com/office/drawing/2017/decorative" val="1"/>
                  </a:ext>
                </a:extLst>
              </p:cNvPr>
              <p:cNvSpPr/>
              <p:nvPr/>
            </p:nvSpPr>
            <p:spPr>
              <a:xfrm>
                <a:off x="719212" y="986442"/>
                <a:ext cx="1349700" cy="13476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72" name="Google Shape;272;p2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cxnSp>
            <p:nvCxnSpPr>
              <p:cNvPr id="17" name="Google Shape;67;p15">
                <a:extLst>
                  <a:ext uri="{FF2B5EF4-FFF2-40B4-BE49-F238E27FC236}">
                    <a16:creationId xmlns:a16="http://schemas.microsoft.com/office/drawing/2014/main" id="{77D23077-C636-7041-8945-BC542592AEE5}"/>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cxnSp>
          <p:nvCxnSpPr>
            <p:cNvPr id="271" name="Google Shape;271;p2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7" b="1" i="0">
                <a:latin typeface="Segoe UI" panose="020B0502040204020203" pitchFamily="34"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Segoe UI" panose="020B0502040204020203" pitchFamily="34"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7" b="1" i="0">
                <a:latin typeface="Segoe UI" panose="020B0502040204020203" pitchFamily="34"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Segoe UI" panose="020B0502040204020203" pitchFamily="34"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B198E0E9-69E0-01B5-97A3-706331BE2F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2812480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296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8440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1079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9510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5907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21236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23538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2018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5567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0096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grpSp>
        <p:nvGrpSpPr>
          <p:cNvPr id="4" name="Group 3">
            <a:extLst>
              <a:ext uri="{FF2B5EF4-FFF2-40B4-BE49-F238E27FC236}">
                <a16:creationId xmlns:a16="http://schemas.microsoft.com/office/drawing/2014/main" id="{16929EEF-EB45-38DD-B459-54368DB9CE16}"/>
              </a:ext>
              <a:ext uri="{C183D7F6-B498-43B3-948B-1728B52AA6E4}">
                <adec:decorative xmlns:adec="http://schemas.microsoft.com/office/drawing/2017/decorative" val="1"/>
              </a:ext>
            </a:extLst>
          </p:cNvPr>
          <p:cNvGrpSpPr/>
          <p:nvPr userDrawn="1"/>
        </p:nvGrpSpPr>
        <p:grpSpPr>
          <a:xfrm>
            <a:off x="1" y="1"/>
            <a:ext cx="16373204" cy="6858001"/>
            <a:chOff x="0" y="0"/>
            <a:chExt cx="12279903" cy="5143501"/>
          </a:xfrm>
        </p:grpSpPr>
        <p:grpSp>
          <p:nvGrpSpPr>
            <p:cNvPr id="2" name="Group 1">
              <a:extLst>
                <a:ext uri="{FF2B5EF4-FFF2-40B4-BE49-F238E27FC236}">
                  <a16:creationId xmlns:a16="http://schemas.microsoft.com/office/drawing/2014/main" id="{E5BD7957-EE50-F7E1-5EC4-A00B8C29F742}"/>
                </a:ext>
                <a:ext uri="{C183D7F6-B498-43B3-948B-1728B52AA6E4}">
                  <adec:decorative xmlns:adec="http://schemas.microsoft.com/office/drawing/2017/decorative" val="1"/>
                </a:ext>
              </a:extLst>
            </p:cNvPr>
            <p:cNvGrpSpPr/>
            <p:nvPr userDrawn="1"/>
          </p:nvGrpSpPr>
          <p:grpSpPr>
            <a:xfrm>
              <a:off x="0" y="0"/>
              <a:ext cx="12279903" cy="5143501"/>
              <a:chOff x="0" y="0"/>
              <a:chExt cx="12279903" cy="5143501"/>
            </a:xfrm>
          </p:grpSpPr>
          <p:cxnSp>
            <p:nvCxnSpPr>
              <p:cNvPr id="282" name="Google Shape;282;p28">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85" name="Google Shape;285;p28">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a:off x="0" y="0"/>
                <a:ext cx="5885013" cy="5143501"/>
              </a:xfrm>
              <a:prstGeom prst="rect">
                <a:avLst/>
              </a:prstGeom>
              <a:noFill/>
              <a:ln>
                <a:noFill/>
              </a:ln>
            </p:spPr>
          </p:pic>
          <p:grpSp>
            <p:nvGrpSpPr>
              <p:cNvPr id="3" name="Group 2">
                <a:extLst>
                  <a:ext uri="{FF2B5EF4-FFF2-40B4-BE49-F238E27FC236}">
                    <a16:creationId xmlns:a16="http://schemas.microsoft.com/office/drawing/2014/main" id="{6E286D62-03BB-174A-B73A-AEAD28239285}"/>
                  </a:ext>
                  <a:ext uri="{C183D7F6-B498-43B3-948B-1728B52AA6E4}">
                    <adec:decorative xmlns:adec="http://schemas.microsoft.com/office/drawing/2017/decorative" val="1"/>
                  </a:ext>
                </a:extLst>
              </p:cNvPr>
              <p:cNvGrpSpPr/>
              <p:nvPr userDrawn="1"/>
            </p:nvGrpSpPr>
            <p:grpSpPr>
              <a:xfrm>
                <a:off x="1250641" y="647264"/>
                <a:ext cx="3350876" cy="3896544"/>
                <a:chOff x="1250641" y="647264"/>
                <a:chExt cx="3350876" cy="3896544"/>
              </a:xfrm>
              <a:gradFill>
                <a:gsLst>
                  <a:gs pos="0">
                    <a:srgbClr val="1F9CF0"/>
                  </a:gs>
                  <a:gs pos="100000">
                    <a:srgbClr val="9477E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2800"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pic>
            <p:nvPicPr>
              <p:cNvPr id="292" name="Google Shape;292;p28">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17534" y="714379"/>
                <a:ext cx="3762369" cy="3762369"/>
              </a:xfrm>
              <a:prstGeom prst="rect">
                <a:avLst/>
              </a:prstGeom>
              <a:noFill/>
              <a:ln>
                <a:noFill/>
              </a:ln>
            </p:spPr>
          </p:pic>
        </p:grpSp>
        <p:cxnSp>
          <p:nvCxnSpPr>
            <p:cNvPr id="291" name="Google Shape;291;p28">
              <a:extLst>
                <a:ext uri="{C183D7F6-B498-43B3-948B-1728B52AA6E4}">
                  <adec:decorative xmlns:adec="http://schemas.microsoft.com/office/drawing/2017/decorative" val="1"/>
                </a:ext>
              </a:extLst>
            </p:cNvPr>
            <p:cNvCxnSpPr/>
            <p:nvPr/>
          </p:nvCxnSpPr>
          <p:spPr>
            <a:xfrm>
              <a:off x="5283356" y="107908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28">
            <a:extLst>
              <a:ext uri="{C183D7F6-B498-43B3-948B-1728B52AA6E4}">
                <adec:decorative xmlns:adec="http://schemas.microsoft.com/office/drawing/2017/decorative" val="1"/>
              </a:ext>
            </a:extLst>
          </p:cNvPr>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Segoe UI" panose="020B0502040204020203" pitchFamily="34"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2000" b="0" i="0">
                <a:latin typeface="Segoe UI" panose="020B0502040204020203" pitchFamily="34" charset="0"/>
              </a:defRPr>
            </a:lvl1pPr>
            <a:lvl2pPr marL="1219170" lvl="1" indent="-397923" algn="ctr">
              <a:lnSpc>
                <a:spcPct val="100000"/>
              </a:lnSpc>
              <a:spcBef>
                <a:spcPts val="0"/>
              </a:spcBef>
              <a:spcAft>
                <a:spcPts val="0"/>
              </a:spcAft>
              <a:buSzPts val="1100"/>
              <a:buChar char="○"/>
              <a:defRPr sz="1467" i="1"/>
            </a:lvl2pPr>
            <a:lvl3pPr marL="1828754" lvl="2" indent="-397923" algn="ctr">
              <a:lnSpc>
                <a:spcPct val="100000"/>
              </a:lnSpc>
              <a:spcBef>
                <a:spcPts val="0"/>
              </a:spcBef>
              <a:spcAft>
                <a:spcPts val="0"/>
              </a:spcAft>
              <a:buSzPts val="1100"/>
              <a:buChar char="■"/>
              <a:defRPr sz="1467" i="1"/>
            </a:lvl3pPr>
            <a:lvl4pPr marL="2438339" lvl="3" indent="-389457" algn="ctr">
              <a:lnSpc>
                <a:spcPct val="100000"/>
              </a:lnSpc>
              <a:spcBef>
                <a:spcPts val="0"/>
              </a:spcBef>
              <a:spcAft>
                <a:spcPts val="0"/>
              </a:spcAft>
              <a:buSzPts val="1000"/>
              <a:buChar char="●"/>
              <a:defRPr/>
            </a:lvl4pPr>
            <a:lvl5pPr marL="3047924" lvl="4" indent="-389457" algn="ctr">
              <a:lnSpc>
                <a:spcPct val="100000"/>
              </a:lnSpc>
              <a:spcBef>
                <a:spcPts val="0"/>
              </a:spcBef>
              <a:spcAft>
                <a:spcPts val="0"/>
              </a:spcAft>
              <a:buSzPts val="1000"/>
              <a:buChar char="○"/>
              <a:defRPr/>
            </a:lvl5pPr>
            <a:lvl6pPr marL="3657509" lvl="5" indent="-389457" algn="ctr">
              <a:lnSpc>
                <a:spcPct val="100000"/>
              </a:lnSpc>
              <a:spcBef>
                <a:spcPts val="0"/>
              </a:spcBef>
              <a:spcAft>
                <a:spcPts val="0"/>
              </a:spcAft>
              <a:buSzPts val="1000"/>
              <a:buChar char="■"/>
              <a:defRPr/>
            </a:lvl6pPr>
            <a:lvl7pPr marL="4267093" lvl="6" indent="-389457" algn="ctr">
              <a:lnSpc>
                <a:spcPct val="100000"/>
              </a:lnSpc>
              <a:spcBef>
                <a:spcPts val="0"/>
              </a:spcBef>
              <a:spcAft>
                <a:spcPts val="0"/>
              </a:spcAft>
              <a:buSzPts val="1000"/>
              <a:buChar char="●"/>
              <a:defRPr/>
            </a:lvl7pPr>
            <a:lvl8pPr marL="4876678" lvl="7" indent="-389457" algn="ctr">
              <a:lnSpc>
                <a:spcPct val="100000"/>
              </a:lnSpc>
              <a:spcBef>
                <a:spcPts val="0"/>
              </a:spcBef>
              <a:spcAft>
                <a:spcPts val="0"/>
              </a:spcAft>
              <a:buSzPts val="1000"/>
              <a:buChar char="○"/>
              <a:defRPr/>
            </a:lvl8pPr>
            <a:lvl9pPr marL="5486263" lvl="8" indent="-389457" algn="ctr">
              <a:lnSpc>
                <a:spcPct val="100000"/>
              </a:lnSpc>
              <a:spcBef>
                <a:spcPts val="0"/>
              </a:spcBef>
              <a:spcAft>
                <a:spcPts val="0"/>
              </a:spcAft>
              <a:buSzPts val="1000"/>
              <a:buChar char="■"/>
              <a:defRPr/>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Segoe UI" panose="020B0502040204020203" pitchFamily="34" charset="0"/>
              </a:defRPr>
            </a:lvl1pPr>
          </a:lstStyle>
          <a:p>
            <a:endParaRPr lang="en-US"/>
          </a:p>
        </p:txBody>
      </p:sp>
      <p:sp>
        <p:nvSpPr>
          <p:cNvPr id="295" name="Google Shape;295;p28"/>
          <p:cNvSpPr txBox="1">
            <a:spLocks noGrp="1"/>
          </p:cNvSpPr>
          <p:nvPr>
            <p:ph type="subTitle" idx="3"/>
          </p:nvPr>
        </p:nvSpPr>
        <p:spPr>
          <a:xfrm>
            <a:off x="6998208" y="1182624"/>
            <a:ext cx="4035600" cy="20111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EDDC5D31-BCDA-77F5-F23D-EC7E48A572F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7299787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699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6392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257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316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41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24119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095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5594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404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21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hree Blocks" preserve="1">
  <p:cSld name="Three Blocks">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BE437089-810F-7F01-BE5D-CA2E0D7567FE}"/>
              </a:ext>
              <a:ext uri="{C183D7F6-B498-43B3-948B-1728B52AA6E4}">
                <adec:decorative xmlns:adec="http://schemas.microsoft.com/office/drawing/2017/decorative" val="1"/>
              </a:ext>
            </a:extLst>
          </p:cNvPr>
          <p:cNvGrpSpPr/>
          <p:nvPr userDrawn="1"/>
        </p:nvGrpSpPr>
        <p:grpSpPr>
          <a:xfrm>
            <a:off x="-4456557" y="666715"/>
            <a:ext cx="20940072" cy="7548504"/>
            <a:chOff x="-3342418" y="500036"/>
            <a:chExt cx="15705054" cy="5661378"/>
          </a:xfrm>
        </p:grpSpPr>
        <p:cxnSp>
          <p:nvCxnSpPr>
            <p:cNvPr id="300" name="Google Shape;300;p29">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03" name="Google Shape;303;p29">
              <a:extLst>
                <a:ext uri="{C183D7F6-B498-43B3-948B-1728B52AA6E4}">
                  <adec:decorative xmlns:adec="http://schemas.microsoft.com/office/drawing/2017/decorative" val="1"/>
                </a:ext>
              </a:extLst>
            </p:cNvPr>
            <p:cNvSpPr/>
            <p:nvPr/>
          </p:nvSpPr>
          <p:spPr>
            <a:xfrm>
              <a:off x="836471" y="3334572"/>
              <a:ext cx="2177400" cy="1071502"/>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4" name="Google Shape;304;p29">
              <a:extLst>
                <a:ext uri="{C183D7F6-B498-43B3-948B-1728B52AA6E4}">
                  <adec:decorative xmlns:adec="http://schemas.microsoft.com/office/drawing/2017/decorative" val="1"/>
                </a:ext>
              </a:extLst>
            </p:cNvPr>
            <p:cNvSpPr/>
            <p:nvPr/>
          </p:nvSpPr>
          <p:spPr>
            <a:xfrm>
              <a:off x="3424403" y="3332929"/>
              <a:ext cx="2177400" cy="1071502"/>
            </a:xfrm>
            <a:prstGeom prst="rect">
              <a:avLst/>
            </a:prstGeom>
            <a:gradFill>
              <a:gsLst>
                <a:gs pos="0">
                  <a:srgbClr val="D59DFF"/>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5" name="Google Shape;305;p29">
              <a:extLst>
                <a:ext uri="{C183D7F6-B498-43B3-948B-1728B52AA6E4}">
                  <adec:decorative xmlns:adec="http://schemas.microsoft.com/office/drawing/2017/decorative" val="1"/>
                </a:ext>
              </a:extLst>
            </p:cNvPr>
            <p:cNvSpPr/>
            <p:nvPr/>
          </p:nvSpPr>
          <p:spPr>
            <a:xfrm>
              <a:off x="6012335" y="3332929"/>
              <a:ext cx="2177400" cy="1071502"/>
            </a:xfrm>
            <a:prstGeom prst="rect">
              <a:avLst/>
            </a:prstGeom>
            <a:gradFill>
              <a:gsLst>
                <a:gs pos="0">
                  <a:srgbClr val="9477E2"/>
                </a:gs>
                <a:gs pos="2000">
                  <a:srgbClr val="9477E2"/>
                </a:gs>
                <a:gs pos="100000">
                  <a:srgbClr val="8661C5">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306" name="Google Shape;306;p29">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307" name="Google Shape;307;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600267" y="500036"/>
              <a:ext cx="3762369" cy="3762369"/>
            </a:xfrm>
            <a:prstGeom prst="rect">
              <a:avLst/>
            </a:prstGeom>
            <a:noFill/>
            <a:ln>
              <a:noFill/>
            </a:ln>
          </p:spPr>
        </p:pic>
        <p:pic>
          <p:nvPicPr>
            <p:cNvPr id="308" name="Google Shape;308;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342418" y="2399045"/>
              <a:ext cx="3762369" cy="3762369"/>
            </a:xfrm>
            <a:prstGeom prst="rect">
              <a:avLst/>
            </a:prstGeom>
            <a:noFill/>
            <a:ln>
              <a:noFill/>
            </a:ln>
          </p:spPr>
        </p:pic>
      </p:grpSp>
      <p:sp>
        <p:nvSpPr>
          <p:cNvPr id="311" name="Google Shape;311;p29"/>
          <p:cNvSpPr txBox="1">
            <a:spLocks noGrp="1"/>
          </p:cNvSpPr>
          <p:nvPr>
            <p:ph type="title"/>
          </p:nvPr>
        </p:nvSpPr>
        <p:spPr>
          <a:xfrm>
            <a:off x="1072896" y="1377696"/>
            <a:ext cx="3889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310" name="Google Shape;310;p29"/>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12" name="Google Shape;312;p29"/>
          <p:cNvSpPr txBox="1">
            <a:spLocks noGrp="1"/>
          </p:cNvSpPr>
          <p:nvPr>
            <p:ph type="body" idx="2"/>
          </p:nvPr>
        </p:nvSpPr>
        <p:spPr>
          <a:xfrm>
            <a:off x="1072896" y="2523744"/>
            <a:ext cx="3889200" cy="1292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313" name="Google Shape;313;p29"/>
          <p:cNvSpPr txBox="1">
            <a:spLocks noGrp="1"/>
          </p:cNvSpPr>
          <p:nvPr>
            <p:ph type="title" idx="3"/>
          </p:nvPr>
        </p:nvSpPr>
        <p:spPr>
          <a:xfrm>
            <a:off x="1267968" y="4572000"/>
            <a:ext cx="2607728" cy="536400"/>
          </a:xfrm>
          <a:prstGeom prst="rect">
            <a:avLst/>
          </a:prstGeom>
        </p:spPr>
        <p:txBody>
          <a:bodyPr spcFirstLastPara="1" wrap="square" lIns="45700" tIns="18275" rIns="45700" bIns="18275" anchor="t" anchorCtr="0">
            <a:noAutofit/>
          </a:bodyPr>
          <a:lstStyle>
            <a:lvl1pPr lvl="0">
              <a:spcBef>
                <a:spcPts val="0"/>
              </a:spcBef>
              <a:spcAft>
                <a:spcPts val="0"/>
              </a:spcAft>
              <a:buSzPts val="2300"/>
              <a:buNone/>
              <a:defRPr sz="24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9"/>
          <p:cNvSpPr txBox="1">
            <a:spLocks noGrp="1"/>
          </p:cNvSpPr>
          <p:nvPr>
            <p:ph type="body" idx="4"/>
          </p:nvPr>
        </p:nvSpPr>
        <p:spPr>
          <a:xfrm>
            <a:off x="1272200" y="5035296"/>
            <a:ext cx="25968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15" name="Google Shape;315;p29"/>
          <p:cNvSpPr txBox="1">
            <a:spLocks noGrp="1"/>
          </p:cNvSpPr>
          <p:nvPr>
            <p:ph type="title" idx="5"/>
          </p:nvPr>
        </p:nvSpPr>
        <p:spPr>
          <a:xfrm>
            <a:off x="4718304"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6" name="Google Shape;316;p29"/>
          <p:cNvSpPr txBox="1">
            <a:spLocks noGrp="1"/>
          </p:cNvSpPr>
          <p:nvPr>
            <p:ph type="body" idx="6"/>
          </p:nvPr>
        </p:nvSpPr>
        <p:spPr>
          <a:xfrm>
            <a:off x="4718304" y="5035296"/>
            <a:ext cx="2596800" cy="6828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17" name="Google Shape;317;p29"/>
          <p:cNvSpPr txBox="1">
            <a:spLocks noGrp="1"/>
          </p:cNvSpPr>
          <p:nvPr>
            <p:ph type="title" idx="7"/>
          </p:nvPr>
        </p:nvSpPr>
        <p:spPr>
          <a:xfrm>
            <a:off x="8167535"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29"/>
          <p:cNvSpPr txBox="1">
            <a:spLocks noGrp="1"/>
          </p:cNvSpPr>
          <p:nvPr>
            <p:ph type="body" idx="8"/>
          </p:nvPr>
        </p:nvSpPr>
        <p:spPr>
          <a:xfrm>
            <a:off x="8171767" y="5035296"/>
            <a:ext cx="25968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02" name="Google Shape;302;p29">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F0D425C-5BBC-D23A-69F4-ABD5625364B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9675253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8741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1193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74362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8566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7683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7419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06816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71064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174313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4521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Tree>
    <p:extLst>
      <p:ext uri="{BB962C8B-B14F-4D97-AF65-F5344CB8AC3E}">
        <p14:creationId xmlns:p14="http://schemas.microsoft.com/office/powerpoint/2010/main" val="1493880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grpSp>
        <p:nvGrpSpPr>
          <p:cNvPr id="3" name="Group 2">
            <a:extLst>
              <a:ext uri="{FF2B5EF4-FFF2-40B4-BE49-F238E27FC236}">
                <a16:creationId xmlns:a16="http://schemas.microsoft.com/office/drawing/2014/main" id="{095B19D0-7CD6-23E0-32F2-108F153D8FE4}"/>
              </a:ext>
              <a:ext uri="{C183D7F6-B498-43B3-948B-1728B52AA6E4}">
                <adec:decorative xmlns:adec="http://schemas.microsoft.com/office/drawing/2017/decorative" val="1"/>
              </a:ext>
            </a:extLst>
          </p:cNvPr>
          <p:cNvGrpSpPr/>
          <p:nvPr userDrawn="1"/>
        </p:nvGrpSpPr>
        <p:grpSpPr>
          <a:xfrm>
            <a:off x="738671" y="-4279726"/>
            <a:ext cx="15532933" cy="10618721"/>
            <a:chOff x="630203" y="-3181130"/>
            <a:chExt cx="11649700" cy="7964041"/>
          </a:xfrm>
        </p:grpSpPr>
        <p:cxnSp>
          <p:nvCxnSpPr>
            <p:cNvPr id="327" name="Google Shape;327;p3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5E9D2E6C-9D41-36F5-AE6A-96CFAE3B0E95}"/>
                </a:ext>
              </a:extLst>
            </p:cNvPr>
            <p:cNvGrpSpPr/>
            <p:nvPr userDrawn="1"/>
          </p:nvGrpSpPr>
          <p:grpSpPr>
            <a:xfrm>
              <a:off x="630203" y="-3181130"/>
              <a:ext cx="11649700" cy="7964041"/>
              <a:chOff x="630203" y="-3181130"/>
              <a:chExt cx="11649700" cy="7964041"/>
            </a:xfrm>
          </p:grpSpPr>
          <p:cxnSp>
            <p:nvCxnSpPr>
              <p:cNvPr id="320" name="Google Shape;320;p30">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3" name="Google Shape;323;p30">
                <a:extLst>
                  <a:ext uri="{C183D7F6-B498-43B3-948B-1728B52AA6E4}">
                    <adec:decorative xmlns:adec="http://schemas.microsoft.com/office/drawing/2017/decorative" val="1"/>
                  </a:ext>
                </a:extLst>
              </p:cNvPr>
              <p:cNvSpPr/>
              <p:nvPr/>
            </p:nvSpPr>
            <p:spPr>
              <a:xfrm>
                <a:off x="6829683" y="1571805"/>
                <a:ext cx="1085700" cy="10842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4" name="Google Shape;324;p30">
                <a:extLst>
                  <a:ext uri="{C183D7F6-B498-43B3-948B-1728B52AA6E4}">
                    <adec:decorative xmlns:adec="http://schemas.microsoft.com/office/drawing/2017/decorative" val="1"/>
                  </a:ext>
                </a:extLst>
              </p:cNvPr>
              <p:cNvSpPr/>
              <p:nvPr/>
            </p:nvSpPr>
            <p:spPr>
              <a:xfrm>
                <a:off x="5892589" y="2758634"/>
                <a:ext cx="814200" cy="813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5" name="Google Shape;325;p30">
                <a:extLst>
                  <a:ext uri="{C183D7F6-B498-43B3-948B-1728B52AA6E4}">
                    <adec:decorative xmlns:adec="http://schemas.microsoft.com/office/drawing/2017/decorative" val="1"/>
                  </a:ext>
                </a:extLst>
              </p:cNvPr>
              <p:cNvSpPr/>
              <p:nvPr/>
            </p:nvSpPr>
            <p:spPr>
              <a:xfrm>
                <a:off x="5078267" y="1029764"/>
                <a:ext cx="1628700" cy="1626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6" name="Google Shape;326;p30">
                <a:extLst>
                  <a:ext uri="{C183D7F6-B498-43B3-948B-1728B52AA6E4}">
                    <adec:decorative xmlns:adec="http://schemas.microsoft.com/office/drawing/2017/decorative" val="1"/>
                  </a:ext>
                </a:extLst>
              </p:cNvPr>
              <p:cNvSpPr/>
              <p:nvPr/>
            </p:nvSpPr>
            <p:spPr>
              <a:xfrm>
                <a:off x="6829683" y="2758634"/>
                <a:ext cx="1357200" cy="13551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cxnSp>
            <p:nvCxnSpPr>
              <p:cNvPr id="328" name="Google Shape;328;p30">
                <a:extLst>
                  <a:ext uri="{C183D7F6-B498-43B3-948B-1728B52AA6E4}">
                    <adec:decorative xmlns:adec="http://schemas.microsoft.com/office/drawing/2017/decorative" val="1"/>
                  </a:ext>
                </a:extLst>
              </p:cNvPr>
              <p:cNvCxnSpPr/>
              <p:nvPr/>
            </p:nvCxnSpPr>
            <p:spPr>
              <a:xfrm>
                <a:off x="841229" y="2194917"/>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a:extLst>
                  <a:ext uri="{C183D7F6-B498-43B3-948B-1728B52AA6E4}">
                    <adec:decorative xmlns:adec="http://schemas.microsoft.com/office/drawing/2017/decorative" val="1"/>
                  </a:ext>
                </a:extLst>
              </p:cNvPr>
              <p:cNvCxnSpPr/>
              <p:nvPr/>
            </p:nvCxnSpPr>
            <p:spPr>
              <a:xfrm>
                <a:off x="2795550" y="2202778"/>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a:extLst>
                  <a:ext uri="{C183D7F6-B498-43B3-948B-1728B52AA6E4}">
                    <adec:decorative xmlns:adec="http://schemas.microsoft.com/office/drawing/2017/decorative" val="1"/>
                  </a:ext>
                </a:extLst>
              </p:cNvPr>
              <p:cNvCxnSpPr/>
              <p:nvPr/>
            </p:nvCxnSpPr>
            <p:spPr>
              <a:xfrm>
                <a:off x="841229" y="344107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a:extLst>
                  <a:ext uri="{C183D7F6-B498-43B3-948B-1728B52AA6E4}">
                    <adec:decorative xmlns:adec="http://schemas.microsoft.com/office/drawing/2017/decorative" val="1"/>
                  </a:ext>
                </a:extLst>
              </p:cNvPr>
              <p:cNvCxnSpPr/>
              <p:nvPr/>
            </p:nvCxnSpPr>
            <p:spPr>
              <a:xfrm>
                <a:off x="2795550" y="344893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a:extLst>
                  <a:ext uri="{C183D7F6-B498-43B3-948B-1728B52AA6E4}">
                    <adec:decorative xmlns:adec="http://schemas.microsoft.com/office/drawing/2017/decorative" val="1"/>
                  </a:ext>
                </a:extLst>
              </p:cNvPr>
              <p:cNvGrpSpPr/>
              <p:nvPr/>
            </p:nvGrpSpPr>
            <p:grpSpPr>
              <a:xfrm>
                <a:off x="6293503" y="2234842"/>
                <a:ext cx="940705" cy="938664"/>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336" name="Google Shape;336;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078267" y="-3181130"/>
                <a:ext cx="3762369" cy="3762369"/>
              </a:xfrm>
              <a:prstGeom prst="rect">
                <a:avLst/>
              </a:prstGeom>
              <a:noFill/>
              <a:ln>
                <a:noFill/>
              </a:ln>
            </p:spPr>
          </p:pic>
          <p:pic>
            <p:nvPicPr>
              <p:cNvPr id="337" name="Google Shape;337;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17534" y="823098"/>
                <a:ext cx="3762369" cy="3762369"/>
              </a:xfrm>
              <a:prstGeom prst="rect">
                <a:avLst/>
              </a:prstGeom>
              <a:noFill/>
              <a:ln>
                <a:noFill/>
              </a:ln>
            </p:spPr>
          </p:pic>
        </p:grpSp>
      </p:gr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2" name="Google Shape;529;p35">
            <a:extLst>
              <a:ext uri="{FF2B5EF4-FFF2-40B4-BE49-F238E27FC236}">
                <a16:creationId xmlns:a16="http://schemas.microsoft.com/office/drawing/2014/main" id="{7BC10B83-334E-CA31-E327-359586F238C4}"/>
              </a:ext>
            </a:extLst>
          </p:cNvPr>
          <p:cNvSpPr>
            <a:spLocks noGrp="1"/>
          </p:cNvSpPr>
          <p:nvPr>
            <p:ph type="pic" idx="3"/>
          </p:nvPr>
        </p:nvSpPr>
        <p:spPr>
          <a:xfrm>
            <a:off x="1121664"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46" name="Google Shape;529;p35">
            <a:extLst>
              <a:ext uri="{FF2B5EF4-FFF2-40B4-BE49-F238E27FC236}">
                <a16:creationId xmlns:a16="http://schemas.microsoft.com/office/drawing/2014/main" id="{9E7EC705-9E42-4703-81F6-DF51ACEEDE7E}"/>
              </a:ext>
            </a:extLst>
          </p:cNvPr>
          <p:cNvSpPr>
            <a:spLocks noGrp="1"/>
          </p:cNvSpPr>
          <p:nvPr>
            <p:ph type="pic" idx="26"/>
          </p:nvPr>
        </p:nvSpPr>
        <p:spPr>
          <a:xfrm>
            <a:off x="3727397"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5" name="Google Shape;529;p35">
            <a:extLst>
              <a:ext uri="{FF2B5EF4-FFF2-40B4-BE49-F238E27FC236}">
                <a16:creationId xmlns:a16="http://schemas.microsoft.com/office/drawing/2014/main" id="{47D20B33-4CCE-6357-77D9-C2A578FB6843}"/>
              </a:ext>
            </a:extLst>
          </p:cNvPr>
          <p:cNvSpPr>
            <a:spLocks noGrp="1"/>
          </p:cNvSpPr>
          <p:nvPr>
            <p:ph type="pic" idx="25"/>
          </p:nvPr>
        </p:nvSpPr>
        <p:spPr>
          <a:xfrm>
            <a:off x="1121664"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3BE4CD98-91FB-1B51-5F85-8E6D84A6823C}"/>
              </a:ext>
            </a:extLst>
          </p:cNvPr>
          <p:cNvSpPr>
            <a:spLocks noGrp="1"/>
          </p:cNvSpPr>
          <p:nvPr>
            <p:ph type="pic" idx="27"/>
          </p:nvPr>
        </p:nvSpPr>
        <p:spPr>
          <a:xfrm>
            <a:off x="3727397"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Segoe UI" panose="020B0502040204020203" pitchFamily="34"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529;p35">
            <a:extLst>
              <a:ext uri="{FF2B5EF4-FFF2-40B4-BE49-F238E27FC236}">
                <a16:creationId xmlns:a16="http://schemas.microsoft.com/office/drawing/2014/main" id="{5ED9FBF0-06E9-FA7C-58B6-99E0ACE40C3F}"/>
              </a:ext>
            </a:extLst>
          </p:cNvPr>
          <p:cNvSpPr>
            <a:spLocks noGrp="1"/>
          </p:cNvSpPr>
          <p:nvPr>
            <p:ph type="pic" idx="28"/>
          </p:nvPr>
        </p:nvSpPr>
        <p:spPr>
          <a:xfrm>
            <a:off x="8802624" y="3389376"/>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30">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AB7785C3-4917-45F4-AA25-4140D928F0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7114807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49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873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614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081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475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34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3198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95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640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282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grpSp>
        <p:nvGrpSpPr>
          <p:cNvPr id="2" name="Group 1">
            <a:extLst>
              <a:ext uri="{FF2B5EF4-FFF2-40B4-BE49-F238E27FC236}">
                <a16:creationId xmlns:a16="http://schemas.microsoft.com/office/drawing/2014/main" id="{87E2A12B-1511-1ED8-9CEB-D63E1BD3A3AF}"/>
              </a:ext>
              <a:ext uri="{C183D7F6-B498-43B3-948B-1728B52AA6E4}">
                <adec:decorative xmlns:adec="http://schemas.microsoft.com/office/drawing/2017/decorative" val="1"/>
              </a:ext>
            </a:extLst>
          </p:cNvPr>
          <p:cNvGrpSpPr/>
          <p:nvPr userDrawn="1"/>
        </p:nvGrpSpPr>
        <p:grpSpPr>
          <a:xfrm>
            <a:off x="-3985858" y="817737"/>
            <a:ext cx="20155953" cy="5559479"/>
            <a:chOff x="-2989394" y="613302"/>
            <a:chExt cx="15116965" cy="4169609"/>
          </a:xfrm>
        </p:grpSpPr>
        <p:cxnSp>
          <p:nvCxnSpPr>
            <p:cNvPr id="362" name="Google Shape;362;p31">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a:extLst>
                <a:ext uri="{C183D7F6-B498-43B3-948B-1728B52AA6E4}">
                  <adec:decorative xmlns:adec="http://schemas.microsoft.com/office/drawing/2017/decorative" val="1"/>
                </a:ext>
              </a:extLst>
            </p:cNvPr>
            <p:cNvSpPr/>
            <p:nvPr/>
          </p:nvSpPr>
          <p:spPr>
            <a:xfrm>
              <a:off x="973666" y="4462608"/>
              <a:ext cx="2331900" cy="675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64" name="Google Shape;364;p31">
              <a:extLst>
                <a:ext uri="{C183D7F6-B498-43B3-948B-1728B52AA6E4}">
                  <adec:decorative xmlns:adec="http://schemas.microsoft.com/office/drawing/2017/decorative" val="1"/>
                </a:ext>
              </a:extLst>
            </p:cNvPr>
            <p:cNvSpPr/>
            <p:nvPr/>
          </p:nvSpPr>
          <p:spPr>
            <a:xfrm>
              <a:off x="3406048" y="4462506"/>
              <a:ext cx="2331900" cy="675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365" name="Google Shape;365;p31">
              <a:extLst>
                <a:ext uri="{C183D7F6-B498-43B3-948B-1728B52AA6E4}">
                  <adec:decorative xmlns:adec="http://schemas.microsoft.com/office/drawing/2017/decorative" val="1"/>
                </a:ext>
              </a:extLst>
            </p:cNvPr>
            <p:cNvSpPr/>
            <p:nvPr/>
          </p:nvSpPr>
          <p:spPr>
            <a:xfrm>
              <a:off x="5838427" y="4462507"/>
              <a:ext cx="2331900" cy="675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366" name="Google Shape;366;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pic>
          <p:nvPicPr>
            <p:cNvPr id="367" name="Google Shape;367;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2989394" y="621803"/>
              <a:ext cx="3762369" cy="3762369"/>
            </a:xfrm>
            <a:prstGeom prst="rect">
              <a:avLst/>
            </a:prstGeom>
            <a:noFill/>
            <a:ln>
              <a:noFill/>
            </a:ln>
          </p:spPr>
        </p:pic>
        <p:cxnSp>
          <p:nvCxnSpPr>
            <p:cNvPr id="25" name="Google Shape;67;p15">
              <a:extLst>
                <a:ext uri="{FF2B5EF4-FFF2-40B4-BE49-F238E27FC236}">
                  <a16:creationId xmlns:a16="http://schemas.microsoft.com/office/drawing/2014/main" id="{59EF79C9-532E-EB4D-88E4-C7C259E8894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4" name="Google Shape;268;p27">
            <a:extLst>
              <a:ext uri="{FF2B5EF4-FFF2-40B4-BE49-F238E27FC236}">
                <a16:creationId xmlns:a16="http://schemas.microsoft.com/office/drawing/2014/main" id="{F8758C0D-7D77-1D4E-AAC0-350EE46A5A68}"/>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2EC542B-7F0B-A194-BC9C-0C0C54A2575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0019787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94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2493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074266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344916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68201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688515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387326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61345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34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1067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ive Bars" preserve="1" userDrawn="1">
  <p:cSld name="Five Bars">
    <p:spTree>
      <p:nvGrpSpPr>
        <p:cNvPr id="1" name="Shape 379"/>
        <p:cNvGrpSpPr/>
        <p:nvPr/>
      </p:nvGrpSpPr>
      <p:grpSpPr>
        <a:xfrm>
          <a:off x="0" y="0"/>
          <a:ext cx="0" cy="0"/>
          <a:chOff x="0" y="0"/>
          <a:chExt cx="0" cy="0"/>
        </a:xfrm>
      </p:grpSpPr>
      <p:grpSp>
        <p:nvGrpSpPr>
          <p:cNvPr id="2" name="Group 1">
            <a:extLst>
              <a:ext uri="{FF2B5EF4-FFF2-40B4-BE49-F238E27FC236}">
                <a16:creationId xmlns:a16="http://schemas.microsoft.com/office/drawing/2014/main" id="{37A0049F-C128-6C1E-65AC-EACAE4F199A0}"/>
              </a:ext>
              <a:ext uri="{C183D7F6-B498-43B3-948B-1728B52AA6E4}">
                <adec:decorative xmlns:adec="http://schemas.microsoft.com/office/drawing/2017/decorative" val="1"/>
              </a:ext>
            </a:extLst>
          </p:cNvPr>
          <p:cNvGrpSpPr/>
          <p:nvPr userDrawn="1"/>
        </p:nvGrpSpPr>
        <p:grpSpPr>
          <a:xfrm>
            <a:off x="840271" y="260770"/>
            <a:ext cx="12204568" cy="6116445"/>
            <a:chOff x="630203" y="195577"/>
            <a:chExt cx="9153426" cy="4587334"/>
          </a:xfrm>
        </p:grpSpPr>
        <p:pic>
          <p:nvPicPr>
            <p:cNvPr id="383" name="Google Shape;383;p32">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021260" y="692404"/>
              <a:ext cx="3762369" cy="3762369"/>
            </a:xfrm>
            <a:prstGeom prst="rect">
              <a:avLst/>
            </a:prstGeom>
            <a:noFill/>
            <a:ln>
              <a:noFill/>
            </a:ln>
          </p:spPr>
        </p:pic>
        <p:sp>
          <p:nvSpPr>
            <p:cNvPr id="384" name="Google Shape;384;p32">
              <a:extLst>
                <a:ext uri="{C183D7F6-B498-43B3-948B-1728B52AA6E4}">
                  <adec:decorative xmlns:adec="http://schemas.microsoft.com/office/drawing/2017/decorative" val="1"/>
                </a:ext>
              </a:extLst>
            </p:cNvPr>
            <p:cNvSpPr/>
            <p:nvPr/>
          </p:nvSpPr>
          <p:spPr>
            <a:xfrm>
              <a:off x="3742146" y="439574"/>
              <a:ext cx="3149100" cy="501000"/>
            </a:xfrm>
            <a:prstGeom prst="roundRect">
              <a:avLst>
                <a:gd name="adj" fmla="val 50000"/>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85" name="Google Shape;385;p32">
              <a:extLst>
                <a:ext uri="{C183D7F6-B498-43B3-948B-1728B52AA6E4}">
                  <adec:decorative xmlns:adec="http://schemas.microsoft.com/office/drawing/2017/decorative" val="1"/>
                </a:ext>
              </a:extLst>
            </p:cNvPr>
            <p:cNvGrpSpPr/>
            <p:nvPr/>
          </p:nvGrpSpPr>
          <p:grpSpPr>
            <a:xfrm>
              <a:off x="3496129" y="195577"/>
              <a:ext cx="987842" cy="986358"/>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89" name="Google Shape;389;p32">
              <a:extLst>
                <a:ext uri="{C183D7F6-B498-43B3-948B-1728B52AA6E4}">
                  <adec:decorative xmlns:adec="http://schemas.microsoft.com/office/drawing/2017/decorative" val="1"/>
                </a:ext>
              </a:extLst>
            </p:cNvPr>
            <p:cNvSpPr/>
            <p:nvPr/>
          </p:nvSpPr>
          <p:spPr>
            <a:xfrm>
              <a:off x="4469544" y="1304571"/>
              <a:ext cx="3149100" cy="501000"/>
            </a:xfrm>
            <a:prstGeom prst="roundRect">
              <a:avLst>
                <a:gd name="adj" fmla="val 50000"/>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0" name="Google Shape;390;p32">
              <a:extLst>
                <a:ext uri="{C183D7F6-B498-43B3-948B-1728B52AA6E4}">
                  <adec:decorative xmlns:adec="http://schemas.microsoft.com/office/drawing/2017/decorative" val="1"/>
                </a:ext>
              </a:extLst>
            </p:cNvPr>
            <p:cNvGrpSpPr/>
            <p:nvPr/>
          </p:nvGrpSpPr>
          <p:grpSpPr>
            <a:xfrm>
              <a:off x="4223528" y="1061877"/>
              <a:ext cx="987842" cy="986358"/>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4" name="Google Shape;394;p32">
              <a:extLst>
                <a:ext uri="{C183D7F6-B498-43B3-948B-1728B52AA6E4}">
                  <adec:decorative xmlns:adec="http://schemas.microsoft.com/office/drawing/2017/decorative" val="1"/>
                </a:ext>
              </a:extLst>
            </p:cNvPr>
            <p:cNvSpPr/>
            <p:nvPr/>
          </p:nvSpPr>
          <p:spPr>
            <a:xfrm>
              <a:off x="4469544" y="3037169"/>
              <a:ext cx="3149100" cy="501000"/>
            </a:xfrm>
            <a:prstGeom prst="roundRect">
              <a:avLst>
                <a:gd name="adj" fmla="val 50000"/>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5" name="Google Shape;395;p32">
              <a:extLst>
                <a:ext uri="{C183D7F6-B498-43B3-948B-1728B52AA6E4}">
                  <adec:decorative xmlns:adec="http://schemas.microsoft.com/office/drawing/2017/decorative" val="1"/>
                </a:ext>
              </a:extLst>
            </p:cNvPr>
            <p:cNvGrpSpPr/>
            <p:nvPr/>
          </p:nvGrpSpPr>
          <p:grpSpPr>
            <a:xfrm>
              <a:off x="4223528" y="2794475"/>
              <a:ext cx="987842" cy="986358"/>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9" name="Google Shape;399;p32">
              <a:extLst>
                <a:ext uri="{C183D7F6-B498-43B3-948B-1728B52AA6E4}">
                  <adec:decorative xmlns:adec="http://schemas.microsoft.com/office/drawing/2017/decorative" val="1"/>
                </a:ext>
              </a:extLst>
            </p:cNvPr>
            <p:cNvSpPr/>
            <p:nvPr/>
          </p:nvSpPr>
          <p:spPr>
            <a:xfrm>
              <a:off x="3742146" y="3903468"/>
              <a:ext cx="3149100" cy="501000"/>
            </a:xfrm>
            <a:prstGeom prst="roundRect">
              <a:avLst>
                <a:gd name="adj" fmla="val 50000"/>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0" name="Google Shape;400;p32">
              <a:extLst>
                <a:ext uri="{C183D7F6-B498-43B3-948B-1728B52AA6E4}">
                  <adec:decorative xmlns:adec="http://schemas.microsoft.com/office/drawing/2017/decorative" val="1"/>
                </a:ext>
              </a:extLst>
            </p:cNvPr>
            <p:cNvGrpSpPr/>
            <p:nvPr/>
          </p:nvGrpSpPr>
          <p:grpSpPr>
            <a:xfrm>
              <a:off x="3496129" y="3660774"/>
              <a:ext cx="987842" cy="986358"/>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04" name="Google Shape;404;p32">
              <a:extLst>
                <a:ext uri="{C183D7F6-B498-43B3-948B-1728B52AA6E4}">
                  <adec:decorative xmlns:adec="http://schemas.microsoft.com/office/drawing/2017/decorative" val="1"/>
                </a:ext>
              </a:extLst>
            </p:cNvPr>
            <p:cNvSpPr/>
            <p:nvPr/>
          </p:nvSpPr>
          <p:spPr>
            <a:xfrm>
              <a:off x="5198187" y="2170870"/>
              <a:ext cx="3149100" cy="501000"/>
            </a:xfrm>
            <a:prstGeom prst="roundRect">
              <a:avLst>
                <a:gd name="adj" fmla="val 50000"/>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5" name="Google Shape;405;p32">
              <a:extLst>
                <a:ext uri="{C183D7F6-B498-43B3-948B-1728B52AA6E4}">
                  <adec:decorative xmlns:adec="http://schemas.microsoft.com/office/drawing/2017/decorative" val="1"/>
                </a:ext>
              </a:extLst>
            </p:cNvPr>
            <p:cNvGrpSpPr/>
            <p:nvPr/>
          </p:nvGrpSpPr>
          <p:grpSpPr>
            <a:xfrm>
              <a:off x="4952171" y="1928176"/>
              <a:ext cx="987842" cy="986358"/>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09" name="Google Shape;409;p32">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0" name="Google Shape;67;p15">
              <a:extLst>
                <a:ext uri="{FF2B5EF4-FFF2-40B4-BE49-F238E27FC236}">
                  <a16:creationId xmlns:a16="http://schemas.microsoft.com/office/drawing/2014/main" id="{CD4C19BC-5DEC-DE48-9ACE-675D5E9CFD83}"/>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 name="Google Shape;529;p35">
            <a:extLst>
              <a:ext uri="{FF2B5EF4-FFF2-40B4-BE49-F238E27FC236}">
                <a16:creationId xmlns:a16="http://schemas.microsoft.com/office/drawing/2014/main" id="{CD3576E2-AEB5-FF3E-CC5F-467FF2EE89AD}"/>
              </a:ext>
            </a:extLst>
          </p:cNvPr>
          <p:cNvSpPr>
            <a:spLocks noGrp="1"/>
          </p:cNvSpPr>
          <p:nvPr>
            <p:ph type="pic" idx="3"/>
          </p:nvPr>
        </p:nvSpPr>
        <p:spPr>
          <a:xfrm>
            <a:off x="5100667" y="698941"/>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6" name="Google Shape;416;p32"/>
          <p:cNvSpPr txBox="1">
            <a:spLocks noGrp="1"/>
          </p:cNvSpPr>
          <p:nvPr>
            <p:ph type="body" idx="1"/>
          </p:nvPr>
        </p:nvSpPr>
        <p:spPr>
          <a:xfrm>
            <a:off x="5978633"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7"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3" name="Google Shape;529;p35">
            <a:extLst>
              <a:ext uri="{FF2B5EF4-FFF2-40B4-BE49-F238E27FC236}">
                <a16:creationId xmlns:a16="http://schemas.microsoft.com/office/drawing/2014/main" id="{A5F644A9-640E-49D4-9BA3-19831FCDEAB1}"/>
              </a:ext>
            </a:extLst>
          </p:cNvPr>
          <p:cNvSpPr>
            <a:spLocks noGrp="1"/>
          </p:cNvSpPr>
          <p:nvPr>
            <p:ph type="pic" idx="19"/>
          </p:nvPr>
        </p:nvSpPr>
        <p:spPr>
          <a:xfrm>
            <a:off x="6070532" y="1854008"/>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 name="Google Shape;529;p35">
            <a:extLst>
              <a:ext uri="{FF2B5EF4-FFF2-40B4-BE49-F238E27FC236}">
                <a16:creationId xmlns:a16="http://schemas.microsoft.com/office/drawing/2014/main" id="{FBB95042-817E-B134-256C-4FB5A90FF06A}"/>
              </a:ext>
            </a:extLst>
          </p:cNvPr>
          <p:cNvSpPr>
            <a:spLocks noGrp="1"/>
          </p:cNvSpPr>
          <p:nvPr>
            <p:ph type="pic" idx="20"/>
          </p:nvPr>
        </p:nvSpPr>
        <p:spPr>
          <a:xfrm>
            <a:off x="7042056" y="3009073"/>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5" name="Google Shape;529;p35">
            <a:extLst>
              <a:ext uri="{FF2B5EF4-FFF2-40B4-BE49-F238E27FC236}">
                <a16:creationId xmlns:a16="http://schemas.microsoft.com/office/drawing/2014/main" id="{BEE85CE0-3794-8891-A799-BBC3CBBC2483}"/>
              </a:ext>
            </a:extLst>
          </p:cNvPr>
          <p:cNvSpPr>
            <a:spLocks noGrp="1"/>
          </p:cNvSpPr>
          <p:nvPr>
            <p:ph type="pic" idx="21"/>
          </p:nvPr>
        </p:nvSpPr>
        <p:spPr>
          <a:xfrm>
            <a:off x="6070532" y="4164139"/>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6" name="Google Shape;529;p35">
            <a:extLst>
              <a:ext uri="{FF2B5EF4-FFF2-40B4-BE49-F238E27FC236}">
                <a16:creationId xmlns:a16="http://schemas.microsoft.com/office/drawing/2014/main" id="{A65B01E9-D9F8-328D-5B1B-78BC9275ED6D}"/>
              </a:ext>
            </a:extLst>
          </p:cNvPr>
          <p:cNvSpPr>
            <a:spLocks noGrp="1"/>
          </p:cNvSpPr>
          <p:nvPr>
            <p:ph type="pic" idx="22"/>
          </p:nvPr>
        </p:nvSpPr>
        <p:spPr>
          <a:xfrm>
            <a:off x="5100667" y="5319204"/>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20" name="Google Shape;420;p32"/>
          <p:cNvSpPr txBox="1">
            <a:spLocks noGrp="1"/>
          </p:cNvSpPr>
          <p:nvPr>
            <p:ph type="body" idx="13"/>
          </p:nvPr>
        </p:nvSpPr>
        <p:spPr>
          <a:xfrm>
            <a:off x="5974080"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1AA4ACE3-9BD1-C7CD-B901-6C5DB88BC81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517950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0910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45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690568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666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816396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38003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39482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3047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500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303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AE88BE8E-7A9E-0109-4B50-E85B7DB08F4E}"/>
              </a:ext>
              <a:ext uri="{C183D7F6-B498-43B3-948B-1728B52AA6E4}">
                <adec:decorative xmlns:adec="http://schemas.microsoft.com/office/drawing/2017/decorative" val="1"/>
              </a:ext>
            </a:extLst>
          </p:cNvPr>
          <p:cNvGrpSpPr/>
          <p:nvPr userDrawn="1"/>
        </p:nvGrpSpPr>
        <p:grpSpPr>
          <a:xfrm>
            <a:off x="840271" y="5"/>
            <a:ext cx="11351736" cy="6857996"/>
            <a:chOff x="630203" y="3"/>
            <a:chExt cx="8513802" cy="5143497"/>
          </a:xfrm>
        </p:grpSpPr>
        <p:pic>
          <p:nvPicPr>
            <p:cNvPr id="427" name="Google Shape;427;p33">
              <a:extLst>
                <a:ext uri="{C183D7F6-B498-43B3-948B-1728B52AA6E4}">
                  <adec:decorative xmlns:adec="http://schemas.microsoft.com/office/drawing/2017/decorative" val="1"/>
                </a:ext>
              </a:extLst>
            </p:cNvPr>
            <p:cNvPicPr preferRelativeResize="0"/>
            <p:nvPr userDrawn="1"/>
          </p:nvPicPr>
          <p:blipFill rotWithShape="1">
            <a:blip r:embed="rId2">
              <a:alphaModFix amt="40000"/>
            </a:blip>
            <a:srcRect r="33453" b="13524"/>
            <a:stretch/>
          </p:blipFill>
          <p:spPr>
            <a:xfrm>
              <a:off x="4878193" y="3"/>
              <a:ext cx="4265812" cy="5143497"/>
            </a:xfrm>
            <a:prstGeom prst="rect">
              <a:avLst/>
            </a:prstGeom>
            <a:noFill/>
            <a:ln>
              <a:noFill/>
            </a:ln>
          </p:spPr>
        </p:pic>
        <p:cxnSp>
          <p:nvCxnSpPr>
            <p:cNvPr id="428" name="Google Shape;428;p33">
              <a:extLst>
                <a:ext uri="{C183D7F6-B498-43B3-948B-1728B52AA6E4}">
                  <adec:decorative xmlns:adec="http://schemas.microsoft.com/office/drawing/2017/decorative" val="1"/>
                </a:ext>
              </a:extLst>
            </p:cNvPr>
            <p:cNvCxnSpPr/>
            <p:nvPr/>
          </p:nvCxnSpPr>
          <p:spPr>
            <a:xfrm>
              <a:off x="1303867" y="3583747"/>
              <a:ext cx="65364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a:extLst>
                <a:ext uri="{C183D7F6-B498-43B3-948B-1728B52AA6E4}">
                  <adec:decorative xmlns:adec="http://schemas.microsoft.com/office/drawing/2017/decorative" val="1"/>
                </a:ext>
              </a:extLst>
            </p:cNvPr>
            <p:cNvGrpSpPr/>
            <p:nvPr/>
          </p:nvGrpSpPr>
          <p:grpSpPr>
            <a:xfrm flipH="1">
              <a:off x="1526314" y="2447680"/>
              <a:ext cx="1811316" cy="863864"/>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2" name="Google Shape;432;p33">
              <a:extLst>
                <a:ext uri="{C183D7F6-B498-43B3-948B-1728B52AA6E4}">
                  <adec:decorative xmlns:adec="http://schemas.microsoft.com/office/drawing/2017/decorative" val="1"/>
                </a:ext>
              </a:extLst>
            </p:cNvPr>
            <p:cNvGrpSpPr/>
            <p:nvPr/>
          </p:nvGrpSpPr>
          <p:grpSpPr>
            <a:xfrm>
              <a:off x="1290477" y="3525882"/>
              <a:ext cx="116624" cy="116450"/>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5" name="Google Shape;435;p33">
              <a:extLst>
                <a:ext uri="{C183D7F6-B498-43B3-948B-1728B52AA6E4}">
                  <adec:decorative xmlns:adec="http://schemas.microsoft.com/office/drawing/2017/decorative" val="1"/>
                </a:ext>
              </a:extLst>
            </p:cNvPr>
            <p:cNvGrpSpPr/>
            <p:nvPr/>
          </p:nvGrpSpPr>
          <p:grpSpPr>
            <a:xfrm>
              <a:off x="2373885" y="3525882"/>
              <a:ext cx="116624" cy="116450"/>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8" name="Google Shape;438;p33">
              <a:extLst>
                <a:ext uri="{C183D7F6-B498-43B3-948B-1728B52AA6E4}">
                  <adec:decorative xmlns:adec="http://schemas.microsoft.com/office/drawing/2017/decorative" val="1"/>
                </a:ext>
              </a:extLst>
            </p:cNvPr>
            <p:cNvGrpSpPr/>
            <p:nvPr/>
          </p:nvGrpSpPr>
          <p:grpSpPr>
            <a:xfrm>
              <a:off x="3443832" y="3525882"/>
              <a:ext cx="116624" cy="116450"/>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1" name="Google Shape;441;p33">
              <a:extLst>
                <a:ext uri="{C183D7F6-B498-43B3-948B-1728B52AA6E4}">
                  <adec:decorative xmlns:adec="http://schemas.microsoft.com/office/drawing/2017/decorative" val="1"/>
                </a:ext>
              </a:extLst>
            </p:cNvPr>
            <p:cNvGrpSpPr/>
            <p:nvPr/>
          </p:nvGrpSpPr>
          <p:grpSpPr>
            <a:xfrm>
              <a:off x="4513778" y="3525882"/>
              <a:ext cx="116624" cy="116450"/>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4" name="Google Shape;444;p33">
              <a:extLst>
                <a:ext uri="{C183D7F6-B498-43B3-948B-1728B52AA6E4}">
                  <adec:decorative xmlns:adec="http://schemas.microsoft.com/office/drawing/2017/decorative" val="1"/>
                </a:ext>
              </a:extLst>
            </p:cNvPr>
            <p:cNvGrpSpPr/>
            <p:nvPr/>
          </p:nvGrpSpPr>
          <p:grpSpPr>
            <a:xfrm>
              <a:off x="5583725" y="3525882"/>
              <a:ext cx="116624" cy="116450"/>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7" name="Google Shape;447;p33">
              <a:extLst>
                <a:ext uri="{C183D7F6-B498-43B3-948B-1728B52AA6E4}">
                  <adec:decorative xmlns:adec="http://schemas.microsoft.com/office/drawing/2017/decorative" val="1"/>
                </a:ext>
              </a:extLst>
            </p:cNvPr>
            <p:cNvGrpSpPr/>
            <p:nvPr/>
          </p:nvGrpSpPr>
          <p:grpSpPr>
            <a:xfrm>
              <a:off x="6653671" y="3525882"/>
              <a:ext cx="116624" cy="116450"/>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50" name="Google Shape;450;p33">
              <a:extLst>
                <a:ext uri="{C183D7F6-B498-43B3-948B-1728B52AA6E4}">
                  <adec:decorative xmlns:adec="http://schemas.microsoft.com/office/drawing/2017/decorative" val="1"/>
                </a:ext>
              </a:extLst>
            </p:cNvPr>
            <p:cNvGrpSpPr/>
            <p:nvPr/>
          </p:nvGrpSpPr>
          <p:grpSpPr>
            <a:xfrm>
              <a:off x="7737080" y="3525882"/>
              <a:ext cx="116624" cy="116450"/>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53" name="Google Shape;453;p33">
              <a:extLst>
                <a:ext uri="{C183D7F6-B498-43B3-948B-1728B52AA6E4}">
                  <adec:decorative xmlns:adec="http://schemas.microsoft.com/office/drawing/2017/decorative" val="1"/>
                </a:ext>
              </a:extLst>
            </p:cNvPr>
            <p:cNvCxnSpPr/>
            <p:nvPr/>
          </p:nvCxnSpPr>
          <p:spPr>
            <a:xfrm>
              <a:off x="783205" y="613302"/>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2" name="Google Shape;67;p15">
              <a:extLst>
                <a:ext uri="{FF2B5EF4-FFF2-40B4-BE49-F238E27FC236}">
                  <a16:creationId xmlns:a16="http://schemas.microsoft.com/office/drawing/2014/main" id="{1D16FF24-B0F8-B641-AD66-E286C3F257F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000"/>
              </a:lnSpc>
              <a:spcBef>
                <a:spcPts val="0"/>
              </a:spcBef>
              <a:spcAft>
                <a:spcPts val="0"/>
              </a:spcAft>
              <a:buSzPts val="700"/>
              <a:buNone/>
              <a:defRPr sz="800" b="0" i="0">
                <a:latin typeface="Segoe UI" panose="020B0502040204020203" pitchFamily="34"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2BA2F9A7-3EC2-4016-1B49-A2849CDCD573}"/>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30855706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30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198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975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8711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6123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944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889909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2246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586213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9226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grpSp>
        <p:nvGrpSpPr>
          <p:cNvPr id="3" name="Group 2">
            <a:extLst>
              <a:ext uri="{FF2B5EF4-FFF2-40B4-BE49-F238E27FC236}">
                <a16:creationId xmlns:a16="http://schemas.microsoft.com/office/drawing/2014/main" id="{6918A15B-1B0C-3FEA-A206-165286B4C386}"/>
              </a:ext>
              <a:ext uri="{C183D7F6-B498-43B3-948B-1728B52AA6E4}">
                <adec:decorative xmlns:adec="http://schemas.microsoft.com/office/drawing/2017/decorative" val="1"/>
              </a:ext>
            </a:extLst>
          </p:cNvPr>
          <p:cNvGrpSpPr/>
          <p:nvPr userDrawn="1"/>
        </p:nvGrpSpPr>
        <p:grpSpPr>
          <a:xfrm>
            <a:off x="840271" y="-1396267"/>
            <a:ext cx="16560620" cy="9094817"/>
            <a:chOff x="630203" y="-1047201"/>
            <a:chExt cx="12420465" cy="6821113"/>
          </a:xfrm>
        </p:grpSpPr>
        <p:grpSp>
          <p:nvGrpSpPr>
            <p:cNvPr id="2" name="Group 1">
              <a:extLst>
                <a:ext uri="{FF2B5EF4-FFF2-40B4-BE49-F238E27FC236}">
                  <a16:creationId xmlns:a16="http://schemas.microsoft.com/office/drawing/2014/main" id="{CEC1B788-A994-4CB3-5A96-6C8835D4CE39}"/>
                </a:ext>
                <a:ext uri="{C183D7F6-B498-43B3-948B-1728B52AA6E4}">
                  <adec:decorative xmlns:adec="http://schemas.microsoft.com/office/drawing/2017/decorative" val="1"/>
                </a:ext>
              </a:extLst>
            </p:cNvPr>
            <p:cNvGrpSpPr/>
            <p:nvPr userDrawn="1"/>
          </p:nvGrpSpPr>
          <p:grpSpPr>
            <a:xfrm>
              <a:off x="630203" y="-1047201"/>
              <a:ext cx="12420465" cy="6821113"/>
              <a:chOff x="630203" y="-1047201"/>
              <a:chExt cx="12420465" cy="6821113"/>
            </a:xfrm>
          </p:grpSpPr>
          <p:sp>
            <p:nvSpPr>
              <p:cNvPr id="477" name="Google Shape;477;p34">
                <a:extLst>
                  <a:ext uri="{C183D7F6-B498-43B3-948B-1728B52AA6E4}">
                    <adec:decorative xmlns:adec="http://schemas.microsoft.com/office/drawing/2017/decorative" val="1"/>
                  </a:ext>
                </a:extLst>
              </p:cNvPr>
              <p:cNvSpPr/>
              <p:nvPr/>
            </p:nvSpPr>
            <p:spPr>
              <a:xfrm>
                <a:off x="6636368" y="-630488"/>
                <a:ext cx="6414300" cy="6404400"/>
              </a:xfrm>
              <a:prstGeom prst="ellipse">
                <a:avLst/>
              </a:prstGeom>
              <a:gradFill>
                <a:gsLst>
                  <a:gs pos="0">
                    <a:srgbClr val="1F9CF0"/>
                  </a:gs>
                  <a:gs pos="100000">
                    <a:srgbClr val="D59DFF">
                      <a:alpha val="42352"/>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78" name="Google Shape;478;p34">
                <a:extLst>
                  <a:ext uri="{C183D7F6-B498-43B3-948B-1728B52AA6E4}">
                    <adec:decorative xmlns:adec="http://schemas.microsoft.com/office/drawing/2017/decorative" val="1"/>
                  </a:ext>
                </a:extLst>
              </p:cNvPr>
              <p:cNvSpPr/>
              <p:nvPr/>
            </p:nvSpPr>
            <p:spPr>
              <a:xfrm>
                <a:off x="5273946" y="2868323"/>
                <a:ext cx="1612500" cy="16098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0" name="Google Shape;480;p34"/>
              <p:cNvSpPr/>
              <p:nvPr/>
            </p:nvSpPr>
            <p:spPr>
              <a:xfrm>
                <a:off x="1180602" y="1274407"/>
                <a:ext cx="3396854" cy="1087061"/>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pic>
            <p:nvPicPr>
              <p:cNvPr id="482" name="Google Shape;482;p3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grpSp>
            <p:nvGrpSpPr>
              <p:cNvPr id="483" name="Google Shape;483;p34">
                <a:extLst>
                  <a:ext uri="{C183D7F6-B498-43B3-948B-1728B52AA6E4}">
                    <adec:decorative xmlns:adec="http://schemas.microsoft.com/office/drawing/2017/decorative" val="1"/>
                  </a:ext>
                </a:extLst>
              </p:cNvPr>
              <p:cNvGrpSpPr/>
              <p:nvPr/>
            </p:nvGrpSpPr>
            <p:grpSpPr>
              <a:xfrm>
                <a:off x="820220" y="1469444"/>
                <a:ext cx="705748" cy="704283"/>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86" name="Google Shape;486;p34">
                <a:extLst>
                  <a:ext uri="{C183D7F6-B498-43B3-948B-1728B52AA6E4}">
                    <adec:decorative xmlns:adec="http://schemas.microsoft.com/office/drawing/2017/decorative" val="1"/>
                  </a:ext>
                </a:extLst>
              </p:cNvPr>
              <p:cNvSpPr/>
              <p:nvPr/>
            </p:nvSpPr>
            <p:spPr>
              <a:xfrm>
                <a:off x="820063" y="2601735"/>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8" name="Google Shape;488;p34">
                <a:extLst>
                  <a:ext uri="{C183D7F6-B498-43B3-948B-1728B52AA6E4}">
                    <adec:decorative xmlns:adec="http://schemas.microsoft.com/office/drawing/2017/decorative" val="1"/>
                  </a:ext>
                </a:extLst>
              </p:cNvPr>
              <p:cNvSpPr/>
              <p:nvPr/>
            </p:nvSpPr>
            <p:spPr>
              <a:xfrm>
                <a:off x="1180459" y="2445158"/>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sp>
            <p:nvSpPr>
              <p:cNvPr id="489" name="Google Shape;489;p34">
                <a:extLst>
                  <a:ext uri="{C183D7F6-B498-43B3-948B-1728B52AA6E4}">
                    <adec:decorative xmlns:adec="http://schemas.microsoft.com/office/drawing/2017/decorative" val="1"/>
                  </a:ext>
                </a:extLst>
              </p:cNvPr>
              <p:cNvSpPr/>
              <p:nvPr/>
            </p:nvSpPr>
            <p:spPr>
              <a:xfrm>
                <a:off x="820063" y="3772667"/>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1" name="Google Shape;491;p34">
                <a:extLst>
                  <a:ext uri="{C183D7F6-B498-43B3-948B-1728B52AA6E4}">
                    <adec:decorative xmlns:adec="http://schemas.microsoft.com/office/drawing/2017/decorative" val="1"/>
                  </a:ext>
                </a:extLst>
              </p:cNvPr>
              <p:cNvSpPr/>
              <p:nvPr/>
            </p:nvSpPr>
            <p:spPr>
              <a:xfrm>
                <a:off x="1180459" y="3616090"/>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cxnSp>
            <p:nvCxnSpPr>
              <p:cNvPr id="32" name="Google Shape;67;p15">
                <a:extLst>
                  <a:ext uri="{FF2B5EF4-FFF2-40B4-BE49-F238E27FC236}">
                    <a16:creationId xmlns:a16="http://schemas.microsoft.com/office/drawing/2014/main" id="{70CFA9DA-9887-894C-9497-56E08226B48E}"/>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87" name="Google Shape;487;p34">
              <a:extLst>
                <a:ext uri="{C183D7F6-B498-43B3-948B-1728B52AA6E4}">
                  <adec:decorative xmlns:adec="http://schemas.microsoft.com/office/drawing/2017/decorative" val="1"/>
                </a:ext>
              </a:extLst>
            </p:cNvPr>
            <p:cNvSpPr/>
            <p:nvPr/>
          </p:nvSpPr>
          <p:spPr>
            <a:xfrm>
              <a:off x="941843" y="2719176"/>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0" name="Google Shape;490;p34">
              <a:extLst>
                <a:ext uri="{C183D7F6-B498-43B3-948B-1728B52AA6E4}">
                  <adec:decorative xmlns:adec="http://schemas.microsoft.com/office/drawing/2017/decorative" val="1"/>
                </a:ext>
              </a:extLst>
            </p:cNvPr>
            <p:cNvSpPr/>
            <p:nvPr/>
          </p:nvSpPr>
          <p:spPr>
            <a:xfrm>
              <a:off x="941843" y="3890108"/>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5" name="Google Shape;262;p26">
            <a:extLst>
              <a:ext uri="{FF2B5EF4-FFF2-40B4-BE49-F238E27FC236}">
                <a16:creationId xmlns:a16="http://schemas.microsoft.com/office/drawing/2014/main" id="{AB25E7C3-F3BF-0722-EC0A-A83C1769E129}"/>
              </a:ext>
            </a:extLst>
          </p:cNvPr>
          <p:cNvSpPr txBox="1">
            <a:spLocks noGrp="1"/>
          </p:cNvSpPr>
          <p:nvPr>
            <p:ph type="title"/>
          </p:nvPr>
        </p:nvSpPr>
        <p:spPr>
          <a:xfrm>
            <a:off x="1563936" y="103749"/>
            <a:ext cx="5364400" cy="12192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2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34"/>
          <p:cNvSpPr>
            <a:spLocks noGrp="1"/>
          </p:cNvSpPr>
          <p:nvPr>
            <p:ph type="pic" idx="2"/>
          </p:nvPr>
        </p:nvSpPr>
        <p:spPr>
          <a:xfrm>
            <a:off x="1308348" y="2171852"/>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5" name="Google Shape;495;p34"/>
          <p:cNvSpPr txBox="1">
            <a:spLocks noGrp="1"/>
          </p:cNvSpPr>
          <p:nvPr>
            <p:ph type="body" idx="1"/>
          </p:nvPr>
        </p:nvSpPr>
        <p:spPr>
          <a:xfrm>
            <a:off x="2274299" y="1877881"/>
            <a:ext cx="2029320" cy="286659"/>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2274300" y="2227178"/>
            <a:ext cx="3341993" cy="656337"/>
          </a:xfrm>
          <a:prstGeom prst="rect">
            <a:avLst/>
          </a:prstGeom>
        </p:spPr>
        <p:txBody>
          <a:bodyPr spcFirstLastPara="1" vert="horz" wrap="square" lIns="45700" tIns="18275" rIns="45700" bIns="18275" rtlCol="0" anchor="t" anchorCtr="0">
            <a:noAutofit/>
          </a:bodyPr>
          <a:lstStyle>
            <a:lvl1pPr>
              <a:spcBef>
                <a:spcPts val="133"/>
              </a:spcBef>
              <a:spcAft>
                <a:spcPts val="0"/>
              </a:spcAft>
              <a:defRPr lang="en-US" sz="1067" b="0" i="0" dirty="0" smtClean="0">
                <a:latin typeface="Segoe UI" panose="020B0502040204020203" pitchFamily="34" charset="0"/>
              </a:defRPr>
            </a:lvl1pPr>
            <a:lvl2pPr>
              <a:spcBef>
                <a:spcPts val="133"/>
              </a:spcBef>
              <a:spcAft>
                <a:spcPts val="0"/>
              </a:spcAft>
              <a:defRPr lang="en-US" sz="1067" dirty="0" smtClean="0"/>
            </a:lvl2pPr>
            <a:lvl3pPr>
              <a:spcBef>
                <a:spcPts val="133"/>
              </a:spcBef>
              <a:spcAft>
                <a:spcPts val="0"/>
              </a:spcAft>
              <a:defRPr lang="en-US" sz="1067" dirty="0" smtClean="0"/>
            </a:lvl3pPr>
            <a:lvl4pPr>
              <a:spcBef>
                <a:spcPts val="133"/>
              </a:spcBef>
              <a:spcAft>
                <a:spcPts val="0"/>
              </a:spcAft>
              <a:defRPr lang="en-US" sz="1067" dirty="0" smtClean="0"/>
            </a:lvl4pPr>
            <a:lvl5pPr>
              <a:spcBef>
                <a:spcPts val="133"/>
              </a:spcBef>
              <a:spcAft>
                <a:spcPts val="0"/>
              </a:spcAft>
              <a:defRPr lang="en-US" sz="1067" dirty="0"/>
            </a:lvl5pPr>
          </a:lstStyle>
          <a:p>
            <a:pPr marL="0" lvl="0" indent="0">
              <a:spcBef>
                <a:spcPts val="0"/>
              </a:spcBef>
              <a:spcAft>
                <a:spcPts val="0"/>
              </a:spcAft>
              <a:buSzPts val="800"/>
              <a:buNone/>
            </a:pPr>
            <a:endParaRPr lang="en-US"/>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308348" y="3679988"/>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7" name="Google Shape;497;p34"/>
          <p:cNvSpPr txBox="1">
            <a:spLocks noGrp="1"/>
          </p:cNvSpPr>
          <p:nvPr>
            <p:ph type="body" idx="6"/>
          </p:nvPr>
        </p:nvSpPr>
        <p:spPr>
          <a:xfrm>
            <a:off x="2274299" y="3438457"/>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2274300" y="3787754"/>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308348" y="5241231"/>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9" name="Google Shape;499;p34"/>
          <p:cNvSpPr txBox="1">
            <a:spLocks noGrp="1"/>
          </p:cNvSpPr>
          <p:nvPr>
            <p:ph type="body" idx="8"/>
          </p:nvPr>
        </p:nvSpPr>
        <p:spPr>
          <a:xfrm>
            <a:off x="2274299" y="4999033"/>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2274300" y="5348330"/>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268;p27">
            <a:extLst>
              <a:ext uri="{FF2B5EF4-FFF2-40B4-BE49-F238E27FC236}">
                <a16:creationId xmlns:a16="http://schemas.microsoft.com/office/drawing/2014/main" id="{5366E105-BBFE-6A48-9C65-CFF9CF06D742}"/>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70A99917-B0DA-239D-D4F7-9E780EC7076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05154404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69933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7212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256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584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3456350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9960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3701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3535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3518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30150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grpSp>
        <p:nvGrpSpPr>
          <p:cNvPr id="3" name="Group 2">
            <a:extLst>
              <a:ext uri="{FF2B5EF4-FFF2-40B4-BE49-F238E27FC236}">
                <a16:creationId xmlns:a16="http://schemas.microsoft.com/office/drawing/2014/main" id="{B4028172-C77B-BDC7-911D-9C09143BB692}"/>
              </a:ext>
              <a:ext uri="{C183D7F6-B498-43B3-948B-1728B52AA6E4}">
                <adec:decorative xmlns:adec="http://schemas.microsoft.com/office/drawing/2017/decorative" val="1"/>
              </a:ext>
            </a:extLst>
          </p:cNvPr>
          <p:cNvGrpSpPr/>
          <p:nvPr userDrawn="1"/>
        </p:nvGrpSpPr>
        <p:grpSpPr>
          <a:xfrm>
            <a:off x="-2658759" y="-3905035"/>
            <a:ext cx="14849829" cy="11912235"/>
            <a:chOff x="-1994069" y="-2928776"/>
            <a:chExt cx="11137372" cy="8934176"/>
          </a:xfrm>
        </p:grpSpPr>
        <p:sp>
          <p:nvSpPr>
            <p:cNvPr id="505" name="Google Shape;505;p35">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06" name="Google Shape;506;p35">
              <a:extLst>
                <a:ext uri="{C183D7F6-B498-43B3-948B-1728B52AA6E4}">
                  <adec:decorative xmlns:adec="http://schemas.microsoft.com/office/drawing/2017/decorative" val="1"/>
                </a:ext>
              </a:extLst>
            </p:cNvPr>
            <p:cNvCxnSpPr>
              <a:cxnSpLocks/>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723729" y="-2928776"/>
              <a:ext cx="3762369" cy="3762369"/>
            </a:xfrm>
            <a:prstGeom prst="rect">
              <a:avLst/>
            </a:prstGeom>
            <a:noFill/>
            <a:ln>
              <a:noFill/>
            </a:ln>
          </p:spPr>
        </p:pic>
        <p:sp>
          <p:nvSpPr>
            <p:cNvPr id="508" name="Google Shape;508;p35">
              <a:extLst>
                <a:ext uri="{C183D7F6-B498-43B3-948B-1728B52AA6E4}">
                  <adec:decorative xmlns:adec="http://schemas.microsoft.com/office/drawing/2017/decorative" val="1"/>
                </a:ext>
              </a:extLst>
            </p:cNvPr>
            <p:cNvSpPr/>
            <p:nvPr/>
          </p:nvSpPr>
          <p:spPr>
            <a:xfrm>
              <a:off x="-807350" y="3339348"/>
              <a:ext cx="1410000" cy="14079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509" name="Google Shape;509;p35">
              <a:extLst>
                <a:ext uri="{C183D7F6-B498-43B3-948B-1728B52AA6E4}">
                  <adec:decorative xmlns:adec="http://schemas.microsoft.com/office/drawing/2017/decorative" val="1"/>
                </a:ext>
              </a:extLst>
            </p:cNvPr>
            <p:cNvGrpSpPr/>
            <p:nvPr/>
          </p:nvGrpSpPr>
          <p:grpSpPr>
            <a:xfrm>
              <a:off x="4959237" y="1033679"/>
              <a:ext cx="488257" cy="487204"/>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2" name="Google Shape;512;p35">
              <a:extLst>
                <a:ext uri="{C183D7F6-B498-43B3-948B-1728B52AA6E4}">
                  <adec:decorative xmlns:adec="http://schemas.microsoft.com/office/drawing/2017/decorative" val="1"/>
                </a:ext>
              </a:extLst>
            </p:cNvPr>
            <p:cNvGrpSpPr/>
            <p:nvPr/>
          </p:nvGrpSpPr>
          <p:grpSpPr>
            <a:xfrm>
              <a:off x="6926359" y="1038076"/>
              <a:ext cx="488257" cy="487204"/>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5" name="Google Shape;515;p35">
              <a:extLst>
                <a:ext uri="{C183D7F6-B498-43B3-948B-1728B52AA6E4}">
                  <adec:decorative xmlns:adec="http://schemas.microsoft.com/office/drawing/2017/decorative" val="1"/>
                </a:ext>
              </a:extLst>
            </p:cNvPr>
            <p:cNvGrpSpPr/>
            <p:nvPr/>
          </p:nvGrpSpPr>
          <p:grpSpPr>
            <a:xfrm>
              <a:off x="4959237" y="2814668"/>
              <a:ext cx="488257" cy="487204"/>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8" name="Google Shape;518;p35">
              <a:extLst>
                <a:ext uri="{C183D7F6-B498-43B3-948B-1728B52AA6E4}">
                  <adec:decorative xmlns:adec="http://schemas.microsoft.com/office/drawing/2017/decorative" val="1"/>
                </a:ext>
              </a:extLst>
            </p:cNvPr>
            <p:cNvGrpSpPr/>
            <p:nvPr/>
          </p:nvGrpSpPr>
          <p:grpSpPr>
            <a:xfrm>
              <a:off x="6926359" y="2819066"/>
              <a:ext cx="488257" cy="487204"/>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521" name="Google Shape;521;p35">
              <a:extLst>
                <a:ext uri="{C183D7F6-B498-43B3-948B-1728B52AA6E4}">
                  <adec:decorative xmlns:adec="http://schemas.microsoft.com/office/drawing/2017/decorative" val="1"/>
                </a:ext>
              </a:extLst>
            </p:cNvPr>
            <p:cNvCxnSpPr/>
            <p:nvPr/>
          </p:nvCxnSpPr>
          <p:spPr>
            <a:xfrm>
              <a:off x="6635633"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a:extLst>
                <a:ext uri="{C183D7F6-B498-43B3-948B-1728B52AA6E4}">
                  <adec:decorative xmlns:adec="http://schemas.microsoft.com/office/drawing/2017/decorative" val="1"/>
                </a:ext>
              </a:extLst>
            </p:cNvPr>
            <p:cNvCxnSpPr/>
            <p:nvPr/>
          </p:nvCxnSpPr>
          <p:spPr>
            <a:xfrm>
              <a:off x="6635633"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a:extLst>
                <a:ext uri="{C183D7F6-B498-43B3-948B-1728B52AA6E4}">
                  <adec:decorative xmlns:adec="http://schemas.microsoft.com/office/drawing/2017/decorative" val="1"/>
                </a:ext>
              </a:extLst>
            </p:cNvPr>
            <p:cNvCxnSpPr/>
            <p:nvPr/>
          </p:nvCxnSpPr>
          <p:spPr>
            <a:xfrm>
              <a:off x="4723729"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a:extLst>
                <a:ext uri="{C183D7F6-B498-43B3-948B-1728B52AA6E4}">
                  <adec:decorative xmlns:adec="http://schemas.microsoft.com/office/drawing/2017/decorative" val="1"/>
                </a:ext>
              </a:extLst>
            </p:cNvPr>
            <p:cNvCxnSpPr/>
            <p:nvPr/>
          </p:nvCxnSpPr>
          <p:spPr>
            <a:xfrm>
              <a:off x="4723729"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45" name="Google Shape;67;p15">
              <a:extLst>
                <a:ext uri="{FF2B5EF4-FFF2-40B4-BE49-F238E27FC236}">
                  <a16:creationId xmlns:a16="http://schemas.microsoft.com/office/drawing/2014/main" id="{DB2924D4-10FD-B348-BB9C-408508AD069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729EA799-ABE1-53C2-EEAF-D65055BB3DE1}"/>
              </a:ext>
            </a:extLst>
          </p:cNvPr>
          <p:cNvSpPr>
            <a:spLocks noGrp="1"/>
          </p:cNvSpPr>
          <p:nvPr>
            <p:ph type="pic" idx="21"/>
          </p:nvPr>
        </p:nvSpPr>
        <p:spPr>
          <a:xfrm>
            <a:off x="9408249"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8" name="Google Shape;529;p35">
            <a:extLst>
              <a:ext uri="{FF2B5EF4-FFF2-40B4-BE49-F238E27FC236}">
                <a16:creationId xmlns:a16="http://schemas.microsoft.com/office/drawing/2014/main" id="{F69F98B3-729F-58A4-712C-0D35F0AE5418}"/>
              </a:ext>
            </a:extLst>
          </p:cNvPr>
          <p:cNvSpPr>
            <a:spLocks noGrp="1"/>
          </p:cNvSpPr>
          <p:nvPr>
            <p:ph type="pic" idx="22"/>
          </p:nvPr>
        </p:nvSpPr>
        <p:spPr>
          <a:xfrm>
            <a:off x="6790944"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sz="1067" b="0" i="0" dirty="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smtClean="0"/>
            </a:lvl5pPr>
          </a:lstStyle>
          <a:p>
            <a:pPr marL="0" lvl="0" indent="0">
              <a:spcBef>
                <a:spcPts val="0"/>
              </a:spcBef>
              <a:spcAft>
                <a:spcPts val="0"/>
              </a:spcAft>
              <a:buSzPts val="800"/>
              <a:buNone/>
            </a:pPr>
            <a:endParaRPr/>
          </a:p>
        </p:txBody>
      </p:sp>
      <p:sp>
        <p:nvSpPr>
          <p:cNvPr id="49" name="Google Shape;529;p35">
            <a:extLst>
              <a:ext uri="{FF2B5EF4-FFF2-40B4-BE49-F238E27FC236}">
                <a16:creationId xmlns:a16="http://schemas.microsoft.com/office/drawing/2014/main" id="{22E7ED28-AC2C-AD47-BE45-C32830409176}"/>
              </a:ext>
            </a:extLst>
          </p:cNvPr>
          <p:cNvSpPr>
            <a:spLocks noGrp="1"/>
          </p:cNvSpPr>
          <p:nvPr>
            <p:ph type="pic" idx="23"/>
          </p:nvPr>
        </p:nvSpPr>
        <p:spPr>
          <a:xfrm>
            <a:off x="9408249"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4" name="Google Shape;268;p27">
            <a:extLst>
              <a:ext uri="{FF2B5EF4-FFF2-40B4-BE49-F238E27FC236}">
                <a16:creationId xmlns:a16="http://schemas.microsoft.com/office/drawing/2014/main" id="{2A6E29A0-D670-464E-AA55-EA5B586AC6CB}"/>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EED21578-19D9-C4CD-9DE3-9B9CCF731E8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5680465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719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0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9898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5204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76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190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715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6789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964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7582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20633933" cy="8539200"/>
            <a:chOff x="-3144462" y="-399000"/>
            <a:chExt cx="15475450"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46" name="Google Shape;546;p36">
              <a:extLst>
                <a:ext uri="{C183D7F6-B498-43B3-948B-1728B52AA6E4}">
                  <adec:decorative xmlns:adec="http://schemas.microsoft.com/office/drawing/2017/decorative" val="1"/>
                </a:ext>
              </a:extLst>
            </p:cNvPr>
            <p:cNvCxnSpPr/>
            <p:nvPr/>
          </p:nvCxnSpPr>
          <p:spPr>
            <a:xfrm>
              <a:off x="5579309" y="896053"/>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48" name="Google Shape;548;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68619" y="580234"/>
              <a:ext cx="3762369" cy="3762369"/>
            </a:xfrm>
            <a:prstGeom prst="rect">
              <a:avLst/>
            </a:prstGeom>
            <a:noFill/>
            <a:ln>
              <a:noFill/>
            </a:ln>
          </p:spPr>
        </p:pic>
        <p:cxnSp>
          <p:nvCxnSpPr>
            <p:cNvPr id="13" name="Google Shape;67;p15">
              <a:extLst>
                <a:ext uri="{FF2B5EF4-FFF2-40B4-BE49-F238E27FC236}">
                  <a16:creationId xmlns:a16="http://schemas.microsoft.com/office/drawing/2014/main" id="{5ECC4230-B1D7-1545-A24E-C3E5EC1F8A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59D28B3-392E-DAE8-2E29-368B3C4E584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6941610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922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82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687118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3509333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44408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994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636113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54095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05587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592983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grpSp>
        <p:nvGrpSpPr>
          <p:cNvPr id="2" name="Group 1">
            <a:extLst>
              <a:ext uri="{FF2B5EF4-FFF2-40B4-BE49-F238E27FC236}">
                <a16:creationId xmlns:a16="http://schemas.microsoft.com/office/drawing/2014/main" id="{6826CC8A-2169-C1C2-F991-0F061299EE93}"/>
              </a:ext>
              <a:ext uri="{C183D7F6-B498-43B3-948B-1728B52AA6E4}">
                <adec:decorative xmlns:adec="http://schemas.microsoft.com/office/drawing/2017/decorative" val="1"/>
              </a:ext>
            </a:extLst>
          </p:cNvPr>
          <p:cNvGrpSpPr/>
          <p:nvPr userDrawn="1"/>
        </p:nvGrpSpPr>
        <p:grpSpPr>
          <a:xfrm>
            <a:off x="-4192616" y="773646"/>
            <a:ext cx="18277464" cy="5603569"/>
            <a:chOff x="-3144462" y="580234"/>
            <a:chExt cx="13708098" cy="4202677"/>
          </a:xfrm>
        </p:grpSpPr>
        <p:sp>
          <p:nvSpPr>
            <p:cNvPr id="556" name="Google Shape;556;p37">
              <a:extLst>
                <a:ext uri="{C183D7F6-B498-43B3-948B-1728B52AA6E4}">
                  <adec:decorative xmlns:adec="http://schemas.microsoft.com/office/drawing/2017/decorative" val="1"/>
                </a:ext>
              </a:extLst>
            </p:cNvPr>
            <p:cNvSpPr/>
            <p:nvPr/>
          </p:nvSpPr>
          <p:spPr>
            <a:xfrm>
              <a:off x="6071966" y="1395327"/>
              <a:ext cx="1363500" cy="10089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57" name="Google Shape;557;p37">
              <a:extLst>
                <a:ext uri="{C183D7F6-B498-43B3-948B-1728B52AA6E4}">
                  <adec:decorative xmlns:adec="http://schemas.microsoft.com/office/drawing/2017/decorative" val="1"/>
                </a:ext>
              </a:extLst>
            </p:cNvPr>
            <p:cNvSpPr/>
            <p:nvPr/>
          </p:nvSpPr>
          <p:spPr>
            <a:xfrm>
              <a:off x="4886802" y="2954245"/>
              <a:ext cx="996600" cy="737400"/>
            </a:xfrm>
            <a:prstGeom prst="roundRect">
              <a:avLst>
                <a:gd name="adj" fmla="val 6753"/>
              </a:avLst>
            </a:prstGeom>
            <a:gradFill>
              <a:gsLst>
                <a:gs pos="0">
                  <a:srgbClr val="9477E2"/>
                </a:gs>
                <a:gs pos="100000">
                  <a:srgbClr val="9477E2">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558" name="Google Shape;558;p37">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60" name="Google Shape;560;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801267" y="580234"/>
              <a:ext cx="3762369" cy="3762369"/>
            </a:xfrm>
            <a:prstGeom prst="rect">
              <a:avLst/>
            </a:prstGeom>
            <a:noFill/>
            <a:ln>
              <a:noFill/>
            </a:ln>
          </p:spPr>
        </p:pic>
        <p:cxnSp>
          <p:nvCxnSpPr>
            <p:cNvPr id="14" name="Google Shape;67;p15">
              <a:extLst>
                <a:ext uri="{FF2B5EF4-FFF2-40B4-BE49-F238E27FC236}">
                  <a16:creationId xmlns:a16="http://schemas.microsoft.com/office/drawing/2014/main" id="{B560FB97-8D77-9349-A3B4-AF64D75E5332}"/>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3" name="Google Shape;563;p37"/>
          <p:cNvSpPr txBox="1">
            <a:spLocks noGrp="1"/>
          </p:cNvSpPr>
          <p:nvPr>
            <p:ph type="body" idx="2" hasCustomPrompt="1"/>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r>
              <a:rPr lang="en-US" err="1"/>
              <a:t>Asdasd</a:t>
            </a:r>
            <a:endParaRPr lang="en-US"/>
          </a:p>
          <a:p>
            <a:pPr marL="237061" lvl="1" indent="-143930">
              <a:spcAft>
                <a:spcPts val="0"/>
              </a:spcAft>
              <a:buSzPts val="800"/>
              <a:buFont typeface="Arial" panose="020B0604020202020204" pitchFamily="34" charset="0"/>
              <a:buChar char="•"/>
            </a:pPr>
            <a:r>
              <a:rPr lang="en-US" err="1"/>
              <a:t>Asdasdasd</a:t>
            </a:r>
            <a:endParaRPr lang="en-US"/>
          </a:p>
          <a:p>
            <a:pPr marL="507987" lvl="2" indent="-184146">
              <a:spcAft>
                <a:spcPts val="0"/>
              </a:spcAft>
              <a:buSzPts val="800"/>
              <a:buFont typeface="Helvetica" panose="020B0604020202030204" pitchFamily="34" charset="0"/>
              <a:buChar char="–"/>
            </a:pPr>
            <a:r>
              <a:rPr lang="en-US" err="1"/>
              <a:t>Sadasd</a:t>
            </a:r>
            <a:endParaRPr lang="en-US"/>
          </a:p>
          <a:p>
            <a:pPr marL="770447" lvl="3" indent="-169329">
              <a:spcAft>
                <a:spcPts val="0"/>
              </a:spcAft>
              <a:buSzPts val="800"/>
            </a:pPr>
            <a:r>
              <a:rPr lang="en-US" err="1"/>
              <a:t>Asdasd</a:t>
            </a:r>
            <a:endParaRPr lang="en-US"/>
          </a:p>
          <a:p>
            <a:pPr marL="1024441" lvl="4" indent="-152396">
              <a:spcBef>
                <a:spcPts val="800"/>
              </a:spcBef>
              <a:spcAft>
                <a:spcPts val="0"/>
              </a:spcAft>
              <a:buSzPts val="800"/>
              <a:buChar char="○"/>
            </a:pPr>
            <a:r>
              <a:rPr lang="en-US" err="1"/>
              <a:t>asdasd</a:t>
            </a:r>
            <a:endParaRPr/>
          </a:p>
        </p:txBody>
      </p:sp>
      <p:sp>
        <p:nvSpPr>
          <p:cNvPr id="13" name="Google Shape;268;p27">
            <a:extLst>
              <a:ext uri="{FF2B5EF4-FFF2-40B4-BE49-F238E27FC236}">
                <a16:creationId xmlns:a16="http://schemas.microsoft.com/office/drawing/2014/main" id="{4E669A2D-7E59-9049-9F3F-0BD200EFF36C}"/>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9B86755-2CD8-0C1B-97DF-DEAFABD5FAE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34358976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4328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36989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4031890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716383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47738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877203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931881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3354364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7356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398245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grpSp>
        <p:nvGrpSpPr>
          <p:cNvPr id="3" name="Group 2">
            <a:extLst>
              <a:ext uri="{FF2B5EF4-FFF2-40B4-BE49-F238E27FC236}">
                <a16:creationId xmlns:a16="http://schemas.microsoft.com/office/drawing/2014/main" id="{EC6DA645-FC1C-E3FE-5DCA-858CD8798D3A}"/>
              </a:ext>
              <a:ext uri="{C183D7F6-B498-43B3-948B-1728B52AA6E4}">
                <adec:decorative xmlns:adec="http://schemas.microsoft.com/office/drawing/2017/decorative" val="1"/>
              </a:ext>
            </a:extLst>
          </p:cNvPr>
          <p:cNvGrpSpPr/>
          <p:nvPr userDrawn="1"/>
        </p:nvGrpSpPr>
        <p:grpSpPr>
          <a:xfrm>
            <a:off x="-4225469" y="-2535898"/>
            <a:ext cx="20395564" cy="8913113"/>
            <a:chOff x="-3169102" y="-1901924"/>
            <a:chExt cx="15296673" cy="6684835"/>
          </a:xfrm>
        </p:grpSpPr>
        <p:cxnSp>
          <p:nvCxnSpPr>
            <p:cNvPr id="572" name="Google Shape;572;p38">
              <a:extLst>
                <a:ext uri="{C183D7F6-B498-43B3-948B-1728B52AA6E4}">
                  <adec:decorative xmlns:adec="http://schemas.microsoft.com/office/drawing/2017/decorative" val="1"/>
                </a:ext>
              </a:extLst>
            </p:cNvPr>
            <p:cNvCxnSpPr/>
            <p:nvPr/>
          </p:nvCxnSpPr>
          <p:spPr>
            <a:xfrm>
              <a:off x="630203"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76FFB995-1AC2-92C8-CB79-0E6080742B7C}"/>
                </a:ext>
                <a:ext uri="{C183D7F6-B498-43B3-948B-1728B52AA6E4}">
                  <adec:decorative xmlns:adec="http://schemas.microsoft.com/office/drawing/2017/decorative" val="1"/>
                </a:ext>
              </a:extLst>
            </p:cNvPr>
            <p:cNvGrpSpPr/>
            <p:nvPr userDrawn="1"/>
          </p:nvGrpSpPr>
          <p:grpSpPr>
            <a:xfrm>
              <a:off x="-3169102" y="-1901924"/>
              <a:ext cx="15296673" cy="6684835"/>
              <a:chOff x="-3169102" y="-1901924"/>
              <a:chExt cx="15296673" cy="6684835"/>
            </a:xfrm>
          </p:grpSpPr>
          <p:sp>
            <p:nvSpPr>
              <p:cNvPr id="568" name="Google Shape;568;p38">
                <a:extLst>
                  <a:ext uri="{C183D7F6-B498-43B3-948B-1728B52AA6E4}">
                    <adec:decorative xmlns:adec="http://schemas.microsoft.com/office/drawing/2017/decorative" val="1"/>
                  </a:ext>
                </a:extLst>
              </p:cNvPr>
              <p:cNvSpPr/>
              <p:nvPr/>
            </p:nvSpPr>
            <p:spPr>
              <a:xfrm>
                <a:off x="873365" y="2363101"/>
                <a:ext cx="1515900"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69" name="Google Shape;569;p38">
                <a:extLst>
                  <a:ext uri="{C183D7F6-B498-43B3-948B-1728B52AA6E4}">
                    <adec:decorative xmlns:adec="http://schemas.microsoft.com/office/drawing/2017/decorative" val="1"/>
                  </a:ext>
                </a:extLst>
              </p:cNvPr>
              <p:cNvSpPr/>
              <p:nvPr/>
            </p:nvSpPr>
            <p:spPr>
              <a:xfrm>
                <a:off x="2805017" y="2363101"/>
                <a:ext cx="1515900" cy="678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570" name="Google Shape;570;p38">
                <a:extLst>
                  <a:ext uri="{C183D7F6-B498-43B3-948B-1728B52AA6E4}">
                    <adec:decorative xmlns:adec="http://schemas.microsoft.com/office/drawing/2017/decorative" val="1"/>
                  </a:ext>
                </a:extLst>
              </p:cNvPr>
              <p:cNvSpPr/>
              <p:nvPr/>
            </p:nvSpPr>
            <p:spPr>
              <a:xfrm>
                <a:off x="4736670" y="2363101"/>
                <a:ext cx="1515900" cy="678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71" name="Google Shape;571;p38">
                <a:extLst>
                  <a:ext uri="{C183D7F6-B498-43B3-948B-1728B52AA6E4}">
                    <adec:decorative xmlns:adec="http://schemas.microsoft.com/office/drawing/2017/decorative" val="1"/>
                  </a:ext>
                </a:extLst>
              </p:cNvPr>
              <p:cNvSpPr/>
              <p:nvPr/>
            </p:nvSpPr>
            <p:spPr>
              <a:xfrm>
                <a:off x="6668322" y="2363101"/>
                <a:ext cx="1515900" cy="67800"/>
              </a:xfrm>
              <a:prstGeom prst="rect">
                <a:avLst/>
              </a:prstGeom>
              <a:gradFill>
                <a:gsLst>
                  <a:gs pos="0">
                    <a:srgbClr val="0070C0"/>
                  </a:gs>
                  <a:gs pos="2000">
                    <a:srgbClr val="0070C0"/>
                  </a:gs>
                  <a:gs pos="100000">
                    <a:srgbClr val="1098B3"/>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73" name="Google Shape;573;p38">
                <a:extLst>
                  <a:ext uri="{C183D7F6-B498-43B3-948B-1728B52AA6E4}">
                    <adec:decorative xmlns:adec="http://schemas.microsoft.com/office/drawing/2017/decorative" val="1"/>
                  </a:ext>
                </a:extLst>
              </p:cNvPr>
              <p:cNvCxnSpPr/>
              <p:nvPr/>
            </p:nvCxnSpPr>
            <p:spPr>
              <a:xfrm>
                <a:off x="2557387"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4" name="Google Shape;574;p38">
                <a:extLst>
                  <a:ext uri="{C183D7F6-B498-43B3-948B-1728B52AA6E4}">
                    <adec:decorative xmlns:adec="http://schemas.microsoft.com/office/drawing/2017/decorative" val="1"/>
                  </a:ext>
                </a:extLst>
              </p:cNvPr>
              <p:cNvCxnSpPr/>
              <p:nvPr/>
            </p:nvCxnSpPr>
            <p:spPr>
              <a:xfrm>
                <a:off x="447072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5" name="Google Shape;575;p38">
                <a:extLst>
                  <a:ext uri="{C183D7F6-B498-43B3-948B-1728B52AA6E4}">
                    <adec:decorative xmlns:adec="http://schemas.microsoft.com/office/drawing/2017/decorative" val="1"/>
                  </a:ext>
                </a:extLst>
              </p:cNvPr>
              <p:cNvCxnSpPr/>
              <p:nvPr/>
            </p:nvCxnSpPr>
            <p:spPr>
              <a:xfrm>
                <a:off x="642560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576" name="Google Shape;576;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580234"/>
                <a:ext cx="3762369" cy="3762369"/>
              </a:xfrm>
              <a:prstGeom prst="rect">
                <a:avLst/>
              </a:prstGeom>
              <a:noFill/>
              <a:ln>
                <a:noFill/>
              </a:ln>
            </p:spPr>
          </p:pic>
          <p:cxnSp>
            <p:nvCxnSpPr>
              <p:cNvPr id="577" name="Google Shape;577;p3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9102" y="-1901924"/>
                <a:ext cx="3762369" cy="3762369"/>
              </a:xfrm>
              <a:prstGeom prst="rect">
                <a:avLst/>
              </a:prstGeom>
              <a:noFill/>
              <a:ln>
                <a:noFill/>
              </a:ln>
            </p:spPr>
          </p:pic>
          <p:cxnSp>
            <p:nvCxnSpPr>
              <p:cNvPr id="35" name="Google Shape;67;p15">
                <a:extLst>
                  <a:ext uri="{FF2B5EF4-FFF2-40B4-BE49-F238E27FC236}">
                    <a16:creationId xmlns:a16="http://schemas.microsoft.com/office/drawing/2014/main" id="{1C406079-9924-AB4F-BE36-22D2C3846BDD}"/>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90" name="Google Shape;590;p38"/>
          <p:cNvSpPr>
            <a:spLocks noGrp="1"/>
          </p:cNvSpPr>
          <p:nvPr>
            <p:ph type="pic" idx="14"/>
          </p:nvPr>
        </p:nvSpPr>
        <p:spPr>
          <a:xfrm>
            <a:off x="1170432"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590;p38">
            <a:extLst>
              <a:ext uri="{FF2B5EF4-FFF2-40B4-BE49-F238E27FC236}">
                <a16:creationId xmlns:a16="http://schemas.microsoft.com/office/drawing/2014/main" id="{2C3D5224-D6CC-3846-AA09-356860C31786}"/>
              </a:ext>
            </a:extLst>
          </p:cNvPr>
          <p:cNvSpPr>
            <a:spLocks noGrp="1"/>
          </p:cNvSpPr>
          <p:nvPr>
            <p:ph type="pic" idx="15"/>
          </p:nvPr>
        </p:nvSpPr>
        <p:spPr>
          <a:xfrm>
            <a:off x="3742944"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2" name="Google Shape;590;p38">
            <a:extLst>
              <a:ext uri="{FF2B5EF4-FFF2-40B4-BE49-F238E27FC236}">
                <a16:creationId xmlns:a16="http://schemas.microsoft.com/office/drawing/2014/main" id="{BEAD86EF-61D2-F442-9F95-4C0EE4385E46}"/>
              </a:ext>
            </a:extLst>
          </p:cNvPr>
          <p:cNvSpPr>
            <a:spLocks noGrp="1"/>
          </p:cNvSpPr>
          <p:nvPr>
            <p:ph type="pic" idx="16"/>
          </p:nvPr>
        </p:nvSpPr>
        <p:spPr>
          <a:xfrm>
            <a:off x="626668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3" name="Google Shape;590;p38">
            <a:extLst>
              <a:ext uri="{FF2B5EF4-FFF2-40B4-BE49-F238E27FC236}">
                <a16:creationId xmlns:a16="http://schemas.microsoft.com/office/drawing/2014/main" id="{4979726F-DCA6-4C48-B0E4-43DF0E5998B1}"/>
              </a:ext>
            </a:extLst>
          </p:cNvPr>
          <p:cNvSpPr>
            <a:spLocks noGrp="1"/>
          </p:cNvSpPr>
          <p:nvPr>
            <p:ph type="pic" idx="17"/>
          </p:nvPr>
        </p:nvSpPr>
        <p:spPr>
          <a:xfrm>
            <a:off x="888796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4" name="Google Shape;268;p27">
            <a:extLst>
              <a:ext uri="{FF2B5EF4-FFF2-40B4-BE49-F238E27FC236}">
                <a16:creationId xmlns:a16="http://schemas.microsoft.com/office/drawing/2014/main" id="{928080BF-F9DA-2E4C-A63D-D9BE35945435}"/>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67AC99B7-7804-51D0-06A4-C75CBCB6A91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10561418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3361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837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241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797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744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7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85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68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9757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3787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grpSp>
        <p:nvGrpSpPr>
          <p:cNvPr id="2" name="Group 1">
            <a:extLst>
              <a:ext uri="{FF2B5EF4-FFF2-40B4-BE49-F238E27FC236}">
                <a16:creationId xmlns:a16="http://schemas.microsoft.com/office/drawing/2014/main" id="{F2D515E8-7154-2EDF-C4E8-77D5DEFB17FA}"/>
              </a:ext>
              <a:ext uri="{C183D7F6-B498-43B3-948B-1728B52AA6E4}">
                <adec:decorative xmlns:adec="http://schemas.microsoft.com/office/drawing/2017/decorative" val="1"/>
              </a:ext>
            </a:extLst>
          </p:cNvPr>
          <p:cNvGrpSpPr/>
          <p:nvPr userDrawn="1"/>
        </p:nvGrpSpPr>
        <p:grpSpPr>
          <a:xfrm>
            <a:off x="-6206733" y="-1465367"/>
            <a:ext cx="18397804" cy="9788731"/>
            <a:chOff x="-4655050" y="-1099025"/>
            <a:chExt cx="13798353" cy="7341548"/>
          </a:xfrm>
        </p:grpSpPr>
        <p:cxnSp>
          <p:nvCxnSpPr>
            <p:cNvPr id="13" name="Google Shape;67;p15">
              <a:extLst>
                <a:ext uri="{FF2B5EF4-FFF2-40B4-BE49-F238E27FC236}">
                  <a16:creationId xmlns:a16="http://schemas.microsoft.com/office/drawing/2014/main" id="{F9E1473B-9611-444E-B16A-C1BD19C6ECA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598" name="Google Shape;598;p39">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4655050" y="-1099025"/>
              <a:ext cx="7341548" cy="7341548"/>
            </a:xfrm>
            <a:prstGeom prst="rect">
              <a:avLst/>
            </a:prstGeom>
            <a:noFill/>
            <a:ln>
              <a:noFill/>
            </a:ln>
          </p:spPr>
        </p:pic>
        <p:pic>
          <p:nvPicPr>
            <p:cNvPr id="599" name="Google Shape;599;p39">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20597" y="690565"/>
              <a:ext cx="3762369" cy="3762369"/>
            </a:xfrm>
            <a:prstGeom prst="rect">
              <a:avLst/>
            </a:prstGeom>
            <a:noFill/>
            <a:ln>
              <a:noFill/>
            </a:ln>
          </p:spPr>
        </p:pic>
        <p:pic>
          <p:nvPicPr>
            <p:cNvPr id="600" name="Google Shape;600;p3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59275" y="313900"/>
              <a:ext cx="1847725" cy="1847725"/>
            </a:xfrm>
            <a:prstGeom prst="rect">
              <a:avLst/>
            </a:prstGeom>
            <a:noFill/>
            <a:ln>
              <a:noFill/>
            </a:ln>
          </p:spPr>
        </p:pic>
        <p:cxnSp>
          <p:nvCxnSpPr>
            <p:cNvPr id="601" name="Google Shape;601;p39">
              <a:extLst>
                <a:ext uri="{C183D7F6-B498-43B3-948B-1728B52AA6E4}">
                  <adec:decorative xmlns:adec="http://schemas.microsoft.com/office/drawing/2017/decorative" val="1"/>
                </a:ext>
              </a:extLst>
            </p:cNvPr>
            <p:cNvCxnSpPr/>
            <p:nvPr/>
          </p:nvCxnSpPr>
          <p:spPr>
            <a:xfrm>
              <a:off x="4438234" y="93329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237061" lvl="1" indent="-143930">
              <a:spcBef>
                <a:spcPts val="800"/>
              </a:spcBef>
              <a:spcAft>
                <a:spcPts val="0"/>
              </a:spcAft>
              <a:buSzPts val="800"/>
              <a:buFont typeface="Arial" panose="020B0604020202020204" pitchFamily="34" charset="0"/>
              <a:buChar char="•"/>
              <a:defRPr sz="1067"/>
            </a:lvl2pPr>
            <a:lvl3pPr marL="507987" lvl="2" indent="-184146">
              <a:spcBef>
                <a:spcPts val="800"/>
              </a:spcBef>
              <a:spcAft>
                <a:spcPts val="0"/>
              </a:spcAft>
              <a:buSzPts val="800"/>
              <a:buFont typeface="Helvetica" panose="020B0604020202030204" pitchFamily="34" charset="0"/>
              <a:buChar char="–"/>
              <a:defRPr sz="1067"/>
            </a:lvl3pPr>
            <a:lvl4pPr marL="770447" lvl="3" indent="-169329">
              <a:spcBef>
                <a:spcPts val="800"/>
              </a:spcBef>
              <a:spcAft>
                <a:spcPts val="0"/>
              </a:spcAft>
              <a:buSzPts val="800"/>
              <a:buFont typeface="Wingdings" panose="05000000000000000000" pitchFamily="2" charset="2"/>
              <a:buChar char="§"/>
              <a:defRPr sz="1067"/>
            </a:lvl4pPr>
            <a:lvl5pPr marL="1024441" lvl="4" indent="-152396">
              <a:spcBef>
                <a:spcPts val="80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lang="en-US"/>
          </a:p>
        </p:txBody>
      </p:sp>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F9475CB-213E-F348-D6B7-7655DADA1602}"/>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0999996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875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6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8028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1348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3660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5069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3530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98875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0291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2773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867" b="0" i="0" u="none" strike="noStrike" cap="none">
              <a:solidFill>
                <a:schemeClr val="lt1"/>
              </a:solidFill>
              <a:latin typeface="Segoe UI" panose="020B0502040204020203" pitchFamily="34"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400"/>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400">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7"/>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2"/>
            <a:ext cx="597173" cy="1009845"/>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1"/>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68291" lvl="0" indent="-368291">
              <a:lnSpc>
                <a:spcPct val="100000"/>
              </a:lnSpc>
              <a:spcBef>
                <a:spcPts val="0"/>
              </a:spcBef>
              <a:spcAft>
                <a:spcPts val="1600"/>
              </a:spcAft>
              <a:buClr>
                <a:schemeClr val="accent1"/>
              </a:buClr>
              <a:buSzPct val="100000"/>
              <a:buFont typeface="+mj-lt"/>
              <a:buAutoNum type="arabicPeriod"/>
              <a:defRPr sz="21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2810816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3 columns Heading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59" y="303751"/>
            <a:ext cx="8049941"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43936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4398435"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4" name="Text Placeholder 25">
            <a:extLst>
              <a:ext uri="{FF2B5EF4-FFF2-40B4-BE49-F238E27FC236}">
                <a16:creationId xmlns:a16="http://schemas.microsoft.com/office/drawing/2014/main" id="{BAD2288A-02B6-0978-10B3-48D20305A72D}"/>
              </a:ext>
            </a:extLst>
          </p:cNvPr>
          <p:cNvSpPr>
            <a:spLocks noGrp="1"/>
          </p:cNvSpPr>
          <p:nvPr>
            <p:ph type="body" sz="quarter" idx="17"/>
          </p:nvPr>
        </p:nvSpPr>
        <p:spPr>
          <a:xfrm>
            <a:off x="7984067"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7" name="Rectangle 16">
            <a:extLst>
              <a:ext uri="{FF2B5EF4-FFF2-40B4-BE49-F238E27FC236}">
                <a16:creationId xmlns:a16="http://schemas.microsoft.com/office/drawing/2014/main" id="{ACC4E536-4F94-CF7D-168D-596F412782F6}"/>
              </a:ext>
              <a:ext uri="{C183D7F6-B498-43B3-948B-1728B52AA6E4}">
                <adec:decorative xmlns:adec="http://schemas.microsoft.com/office/drawing/2017/decorative" val="1"/>
              </a:ext>
            </a:extLst>
          </p:cNvPr>
          <p:cNvSpPr/>
          <p:nvPr userDrawn="1"/>
        </p:nvSpPr>
        <p:spPr>
          <a:xfrm>
            <a:off x="7964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0E625D50-3CF5-1413-1F11-69D5C232E3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425059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6324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047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095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41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39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947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105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92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0780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22804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3 columns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60" y="303751"/>
            <a:ext cx="7958017"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8" name="Freeform: Shape 17">
            <a:extLst>
              <a:ext uri="{FF2B5EF4-FFF2-40B4-BE49-F238E27FC236}">
                <a16:creationId xmlns:a16="http://schemas.microsoft.com/office/drawing/2014/main" id="{826E06BC-38D1-2DED-0782-BB4144B1EBF9}"/>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9AF536AB-4662-4FC6-EB05-E96ACDCB856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99612854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867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5817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514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8616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702916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52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6269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137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05434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9048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s Heading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026400" cy="1609901"/>
          </a:xfrm>
        </p:spPr>
        <p:txBody>
          <a:bodyPr>
            <a:normAutofit/>
          </a:bodyPr>
          <a:lstStyle>
            <a:lvl1pPr>
              <a:defRPr/>
            </a:lvl1pPr>
          </a:lstStyle>
          <a:p>
            <a:r>
              <a:rPr lang="en-US"/>
              <a:t>Click to edit Master title style</a:t>
            </a:r>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5112715"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5112716"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6284329" y="2227201"/>
            <a:ext cx="5112713"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84328" y="3004801"/>
            <a:ext cx="5112715"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6284328"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8CF1A0C8-6664-1764-4D64-03E8C713970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7907196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75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5613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40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164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635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143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1680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784585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970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59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s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229600"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0"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52019"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2" name="Freeform: Shape 11">
            <a:extLst>
              <a:ext uri="{FF2B5EF4-FFF2-40B4-BE49-F238E27FC236}">
                <a16:creationId xmlns:a16="http://schemas.microsoft.com/office/drawing/2014/main" id="{B75449B6-101A-3951-1670-327103F19C07}"/>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E37D9440-D1BE-A1CF-CD4D-DF890445DB4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7808211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959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928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7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880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76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03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13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2019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830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427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4833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Google Shape;268;p27">
            <a:extLst>
              <a:ext uri="{FF2B5EF4-FFF2-40B4-BE49-F238E27FC236}">
                <a16:creationId xmlns:a16="http://schemas.microsoft.com/office/drawing/2014/main" id="{7E11BF5B-BC8A-B5F2-5622-6E449E51A07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FCB44026-0DAB-4AF8-E145-080847E58542}"/>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7" name="Google Shape;56;p14">
            <a:extLst>
              <a:ext uri="{FF2B5EF4-FFF2-40B4-BE49-F238E27FC236}">
                <a16:creationId xmlns:a16="http://schemas.microsoft.com/office/drawing/2014/main" id="{A0FAECAB-1F67-BFE8-F4EE-E7E959310DC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66325048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68651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07643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497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46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8364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2354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83652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86866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0119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5829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3" name="Google Shape;67;p15">
            <a:extLst>
              <a:ext uri="{FF2B5EF4-FFF2-40B4-BE49-F238E27FC236}">
                <a16:creationId xmlns:a16="http://schemas.microsoft.com/office/drawing/2014/main" id="{E438655F-0494-8278-88DC-A48F18A78AC5}"/>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 name="Google Shape;56;p14">
            <a:extLst>
              <a:ext uri="{FF2B5EF4-FFF2-40B4-BE49-F238E27FC236}">
                <a16:creationId xmlns:a16="http://schemas.microsoft.com/office/drawing/2014/main" id="{139D21E5-70E5-1088-5666-00E63CE4C36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6872776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411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0077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3741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46482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502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773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786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026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417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340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rowser" type="tx">
  <p:cSld name="Browser">
    <p:bg>
      <p:bgPr>
        <a:solidFill>
          <a:srgbClr val="000000"/>
        </a:solidFill>
        <a:effectLst/>
      </p:bgPr>
    </p:bg>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39775938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671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702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2155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7516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8069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47272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12837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283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151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204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686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511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893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891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90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65968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941538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114177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81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24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70763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9293905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42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724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196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75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62830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5399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3357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75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281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8354572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5889" cy="292608"/>
          </a:xfrm>
          <a:prstGeom prst="rect">
            <a:avLst/>
          </a:prstGeom>
        </p:spPr>
      </p:pic>
      <p:sp>
        <p:nvSpPr>
          <p:cNvPr id="9" name="Title 1"/>
          <p:cNvSpPr>
            <a:spLocks noGrp="1"/>
          </p:cNvSpPr>
          <p:nvPr>
            <p:ph type="title" hasCustomPrompt="1"/>
          </p:nvPr>
        </p:nvSpPr>
        <p:spPr>
          <a:xfrm>
            <a:off x="584049" y="2979778"/>
            <a:ext cx="9141619" cy="553999"/>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9" y="3962402"/>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39532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4901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85050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492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2587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82575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2278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91277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1789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12789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4123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1"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a:latin typeface="Segoe UI" panose="020B0502040204020203" pitchFamily="34"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8" name="Google Shape;88;p16" descr="Email envelope icon"/>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Segoe UI" panose="020B0502040204020203" pitchFamily="34"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3120211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2962133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08123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53960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0095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321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9371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2099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603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02908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13668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350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6084" cy="292608"/>
          </a:xfrm>
          <a:prstGeom prst="rect">
            <a:avLst/>
          </a:prstGeom>
        </p:spPr>
      </p:pic>
      <p:sp>
        <p:nvSpPr>
          <p:cNvPr id="9" name="Title 1"/>
          <p:cNvSpPr>
            <a:spLocks noGrp="1"/>
          </p:cNvSpPr>
          <p:nvPr>
            <p:ph type="title" hasCustomPrompt="1"/>
          </p:nvPr>
        </p:nvSpPr>
        <p:spPr>
          <a:xfrm>
            <a:off x="584049" y="2979778"/>
            <a:ext cx="9141619" cy="553999"/>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9" y="3962402"/>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70465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036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581148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2992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230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8560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18535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394441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9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6529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073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1"/>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1" y="1434372"/>
            <a:ext cx="11018520" cy="1612493"/>
          </a:xfrm>
        </p:spPr>
        <p:txBody>
          <a:bodyPr wrap="square">
            <a:spAutoFit/>
          </a:bodyPr>
          <a:lstStyle>
            <a:lvl1pPr marL="0" indent="0">
              <a:buNone/>
              <a:defRPr sz="2400">
                <a:solidFill>
                  <a:schemeClr val="bg1"/>
                </a:solidFill>
                <a:latin typeface="+mn-lt"/>
              </a:defRPr>
            </a:lvl1pPr>
            <a:lvl2pPr marL="228525" indent="0">
              <a:buNone/>
              <a:defRPr>
                <a:solidFill>
                  <a:schemeClr val="bg1"/>
                </a:solidFill>
              </a:defRPr>
            </a:lvl2pPr>
            <a:lvl3pPr marL="457051" indent="0">
              <a:buNone/>
              <a:defRPr>
                <a:solidFill>
                  <a:schemeClr val="bg1"/>
                </a:solidFill>
              </a:defRPr>
            </a:lvl3pPr>
            <a:lvl4pPr marL="685578" indent="0">
              <a:buNone/>
              <a:defRPr>
                <a:solidFill>
                  <a:schemeClr val="bg1"/>
                </a:solidFill>
              </a:defRPr>
            </a:lvl4pPr>
            <a:lvl5pPr marL="91410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68815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688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200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93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137622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8852163"/>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67249593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968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000000"/>
        </a:solidFill>
        <a:effectLst/>
      </p:bgPr>
    </p:bg>
    <p:spTree>
      <p:nvGrpSpPr>
        <p:cNvPr id="1" name="Shape 2571"/>
        <p:cNvGrpSpPr/>
        <p:nvPr/>
      </p:nvGrpSpPr>
      <p:grpSpPr>
        <a:xfrm>
          <a:off x="0" y="0"/>
          <a:ext cx="0" cy="0"/>
          <a:chOff x="0" y="0"/>
          <a:chExt cx="0" cy="0"/>
        </a:xfrm>
      </p:grpSpPr>
      <p:sp>
        <p:nvSpPr>
          <p:cNvPr id="2572" name="Google Shape;2572;p290"/>
          <p:cNvSpPr/>
          <p:nvPr/>
        </p:nvSpPr>
        <p:spPr>
          <a:xfrm>
            <a:off x="10155383" y="6109855"/>
            <a:ext cx="1939600" cy="582000"/>
          </a:xfrm>
          <a:prstGeom prst="rect">
            <a:avLst/>
          </a:prstGeom>
          <a:solidFill>
            <a:srgbClr val="000000"/>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7740787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412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608911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9"/>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767289"/>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940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83901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858632"/>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81335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38867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509959"/>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769949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6687580"/>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80843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367761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5100"/>
            <a:ext cx="5210723" cy="1649683"/>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04" indent="0">
              <a:buFont typeface="Wingdings" panose="05000000000000000000" pitchFamily="2" charset="2"/>
              <a:buNone/>
              <a:defRPr sz="1999" b="0"/>
            </a:lvl2pPr>
            <a:lvl3pPr marL="450703" indent="0">
              <a:buFont typeface="Wingdings" panose="05000000000000000000" pitchFamily="2" charset="2"/>
              <a:buNone/>
              <a:tabLst/>
              <a:defRPr sz="1600" b="0"/>
            </a:lvl3pPr>
            <a:lvl4pPr marL="652250" indent="0">
              <a:buFont typeface="Wingdings" panose="05000000000000000000" pitchFamily="2" charset="2"/>
              <a:buNone/>
              <a:defRPr sz="1400" b="0"/>
            </a:lvl4pPr>
            <a:lvl5pPr marL="8537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3"/>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04" indent="0">
              <a:buFont typeface="Wingdings" panose="05000000000000000000" pitchFamily="2" charset="2"/>
              <a:buNone/>
              <a:defRPr sz="1999" b="0"/>
            </a:lvl2pPr>
            <a:lvl3pPr marL="450703" indent="0">
              <a:buFont typeface="Wingdings" panose="05000000000000000000" pitchFamily="2" charset="2"/>
              <a:buNone/>
              <a:tabLst/>
              <a:defRPr sz="1600" b="0"/>
            </a:lvl3pPr>
            <a:lvl4pPr marL="652250" indent="0">
              <a:buFont typeface="Wingdings" panose="05000000000000000000" pitchFamily="2" charset="2"/>
              <a:buNone/>
              <a:defRPr sz="1400" b="0"/>
            </a:lvl4pPr>
            <a:lvl5pPr marL="8537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16165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251680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58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2344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55655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4056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205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3134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0294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265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37540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7480"/>
            <a:ext cx="5210723" cy="1649683"/>
          </a:xfrm>
        </p:spPr>
        <p:txBody>
          <a:bodyPr wrap="square">
            <a:spAutoFit/>
          </a:bodyPr>
          <a:lstStyle>
            <a:lvl1pPr marL="231700" indent="-231700">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00" indent="-171394">
              <a:buFont typeface="Wingdings" panose="05000000000000000000" pitchFamily="2" charset="2"/>
              <a:buChar char=""/>
              <a:defRPr sz="1999" b="0"/>
            </a:lvl2pPr>
            <a:lvl3pPr marL="639555" indent="-188851">
              <a:buFont typeface="Wingdings" panose="05000000000000000000" pitchFamily="2" charset="2"/>
              <a:buChar char=""/>
              <a:tabLst/>
              <a:defRPr sz="1600" b="0"/>
            </a:lvl3pPr>
            <a:lvl4pPr marL="828406" indent="-176156">
              <a:buFont typeface="Wingdings" panose="05000000000000000000" pitchFamily="2" charset="2"/>
              <a:buChar char=""/>
              <a:defRPr sz="1400" b="0"/>
            </a:lvl4pPr>
            <a:lvl5pPr marL="1023605" indent="-16980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1" y="1437480"/>
            <a:ext cx="5210723" cy="1649683"/>
          </a:xfrm>
        </p:spPr>
        <p:txBody>
          <a:bodyPr wrap="square">
            <a:spAutoFit/>
          </a:bodyPr>
          <a:lstStyle>
            <a:lvl1pPr marL="231700" indent="-231700">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00" indent="-171394">
              <a:buFont typeface="Wingdings" panose="05000000000000000000" pitchFamily="2" charset="2"/>
              <a:buChar char=""/>
              <a:defRPr sz="1999" b="0"/>
            </a:lvl2pPr>
            <a:lvl3pPr marL="639555" indent="-188851">
              <a:buFont typeface="Wingdings" panose="05000000000000000000" pitchFamily="2" charset="2"/>
              <a:buChar char=""/>
              <a:tabLst/>
              <a:defRPr sz="1600" b="0"/>
            </a:lvl3pPr>
            <a:lvl4pPr marL="828406" indent="-176156">
              <a:buFont typeface="Wingdings" panose="05000000000000000000" pitchFamily="2" charset="2"/>
              <a:buChar char=""/>
              <a:defRPr sz="1400" b="0"/>
            </a:lvl4pPr>
            <a:lvl5pPr marL="1023605" indent="-16980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712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45003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1843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86393600"/>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4381794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12812151"/>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4"/>
            <a:ext cx="11339774"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2290055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02231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46129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1"/>
            <a:ext cx="5506985"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187610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2025651"/>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4"/>
            <a:ext cx="4161341" cy="307777"/>
          </a:xfrm>
        </p:spPr>
        <p:txBody>
          <a:bodyPr/>
          <a:lstStyle>
            <a:lvl1pPr marL="0" indent="0">
              <a:buNone/>
              <a:defRPr sz="1999">
                <a:latin typeface="+mn-lt"/>
              </a:defRPr>
            </a:lvl1pPr>
            <a:lvl2pPr marL="228525" indent="0">
              <a:buNone/>
              <a:defRPr/>
            </a:lvl2pPr>
            <a:lvl3pPr marL="457051" indent="0">
              <a:buNone/>
              <a:defRPr/>
            </a:lvl3pPr>
            <a:lvl4pPr marL="661773" indent="0">
              <a:buNone/>
              <a:defRPr/>
            </a:lvl4pPr>
            <a:lvl5pPr marL="855385"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413758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7">
                <a:solidFill>
                  <a:srgbClr val="FFFFFF"/>
                </a:solidFill>
                <a:latin typeface="Segoe UI" panose="020B0502040204020203" pitchFamily="34"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89"/>
            <a:ext cx="5543376" cy="3459827"/>
          </a:xfrm>
          <a:prstGeom prst="rect">
            <a:avLst/>
          </a:prstGeom>
          <a:noFill/>
          <a:ln>
            <a:noFill/>
          </a:ln>
        </p:spPr>
        <p:txBody>
          <a:bodyPr anchor="ctr"/>
          <a:lstStyle>
            <a:lvl1pPr marL="0" indent="0" algn="ctr">
              <a:buNone/>
              <a:defRPr sz="1067" b="0" i="0">
                <a:solidFill>
                  <a:schemeClr val="tx1"/>
                </a:solidFill>
                <a:latin typeface="Segoe UI" panose="020B0502040204020203" pitchFamily="34" charset="0"/>
              </a:defRPr>
            </a:lvl1pPr>
          </a:lstStyle>
          <a:p>
            <a:endParaRPr lang="en-US"/>
          </a:p>
        </p:txBody>
      </p:sp>
      <p:sp>
        <p:nvSpPr>
          <p:cNvPr id="102" name="Google Shape;102;p17"/>
          <p:cNvSpPr txBox="1">
            <a:spLocks noGrp="1"/>
          </p:cNvSpPr>
          <p:nvPr>
            <p:ph type="body" idx="3"/>
          </p:nvPr>
        </p:nvSpPr>
        <p:spPr>
          <a:xfrm>
            <a:off x="1219200"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957697"/>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3" name="Google Shape;103;p17"/>
          <p:cNvSpPr txBox="1">
            <a:spLocks noGrp="1"/>
          </p:cNvSpPr>
          <p:nvPr>
            <p:ph type="body" idx="4"/>
          </p:nvPr>
        </p:nvSpPr>
        <p:spPr>
          <a:xfrm>
            <a:off x="12192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8" name="Google Shape;108;p17"/>
          <p:cNvSpPr txBox="1">
            <a:spLocks noGrp="1"/>
          </p:cNvSpPr>
          <p:nvPr>
            <p:ph type="body" idx="9"/>
          </p:nvPr>
        </p:nvSpPr>
        <p:spPr>
          <a:xfrm>
            <a:off x="9095232"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5" name="Google Shape;105;p17"/>
          <p:cNvSpPr txBox="1">
            <a:spLocks noGrp="1"/>
          </p:cNvSpPr>
          <p:nvPr>
            <p:ph type="body" idx="6"/>
          </p:nvPr>
        </p:nvSpPr>
        <p:spPr>
          <a:xfrm>
            <a:off x="93514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9" name="Google Shape;109;p17"/>
          <p:cNvSpPr txBox="1">
            <a:spLocks noGrp="1"/>
          </p:cNvSpPr>
          <p:nvPr>
            <p:ph type="body" idx="13"/>
          </p:nvPr>
        </p:nvSpPr>
        <p:spPr>
          <a:xfrm>
            <a:off x="9095232" y="4591425"/>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35960645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4" y="2875003"/>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61785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8"/>
            <a:ext cx="4159437" cy="861775"/>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809066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3223"/>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4" y="3977321"/>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90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3223"/>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4" y="3977321"/>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499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9"/>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4080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9"/>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17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2980409"/>
            <a:ext cx="9141619" cy="553999"/>
          </a:xfrm>
          <a:noFill/>
        </p:spPr>
        <p:txBody>
          <a:bodyPr lIns="0" tIns="0" rIns="0" bIns="0" anchor="t" anchorCtr="0">
            <a:spAutoFit/>
          </a:bodyPr>
          <a:lstStyle>
            <a:lvl1pPr algn="l" defTabSz="93243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530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2980409"/>
            <a:ext cx="9141619" cy="553999"/>
          </a:xfrm>
          <a:noFill/>
        </p:spPr>
        <p:txBody>
          <a:bodyPr lIns="0" tIns="0" rIns="0" bIns="0" anchor="t" anchorCtr="0">
            <a:spAutoFit/>
          </a:bodyPr>
          <a:lstStyle>
            <a:lvl1pPr algn="l" defTabSz="93243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53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5527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36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67705" y="-4209151"/>
            <a:ext cx="11624400" cy="15394908"/>
            <a:chOff x="425779" y="-3156864"/>
            <a:chExt cx="8718300" cy="11546181"/>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25779" y="-3156864"/>
              <a:ext cx="8718300" cy="11546181"/>
              <a:chOff x="425779" y="-3156864"/>
              <a:chExt cx="8718300" cy="11546181"/>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626948"/>
                <a:ext cx="3762369" cy="3762369"/>
              </a:xfrm>
              <a:prstGeom prst="rect">
                <a:avLst/>
              </a:prstGeom>
              <a:noFill/>
              <a:ln>
                <a:noFill/>
              </a:ln>
            </p:spPr>
          </p:pic>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346630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1"/>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80899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7"/>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8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748471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1"/>
            <a:ext cx="1101883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8459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9"/>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90"/>
            <a:ext cx="11802895" cy="1612407"/>
          </a:xfrm>
        </p:spPr>
        <p:txBody>
          <a:bodyPr/>
          <a:lstStyle>
            <a:lvl1pPr marL="0" indent="0">
              <a:buNone/>
              <a:defRPr/>
            </a:lvl1pPr>
            <a:lvl2pPr marL="457014" indent="0">
              <a:buNone/>
              <a:defRPr/>
            </a:lvl2pPr>
            <a:lvl3pPr marL="914026" indent="0">
              <a:buNone/>
              <a:defRPr/>
            </a:lvl3pPr>
            <a:lvl4pPr marL="1371040" indent="0">
              <a:buNone/>
              <a:defRPr/>
            </a:lvl4pPr>
            <a:lvl5pPr marL="18280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731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5"/>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1"/>
          </a:xfrm>
        </p:spPr>
        <p:txBody>
          <a:bodyPr/>
          <a:lstStyle>
            <a:lvl1pPr marL="0" indent="0" algn="ctr">
              <a:buNone/>
              <a:defRPr sz="1700" b="1">
                <a:solidFill>
                  <a:srgbClr val="5ACBF0"/>
                </a:solidFill>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10/22/2024</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18606426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9" cy="161240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6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81573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6" y="2658193"/>
            <a:ext cx="11306469" cy="603539"/>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7438752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83" lvl="0" indent="-457113" rtl="0">
              <a:spcBef>
                <a:spcPts val="0"/>
              </a:spcBef>
              <a:spcAft>
                <a:spcPts val="0"/>
              </a:spcAft>
              <a:buClr>
                <a:srgbClr val="24292E"/>
              </a:buClr>
              <a:buSzPts val="1800"/>
              <a:buChar char="●"/>
              <a:defRPr sz="2400">
                <a:solidFill>
                  <a:srgbClr val="24292E"/>
                </a:solidFill>
              </a:defRPr>
            </a:lvl1pPr>
            <a:lvl2pPr marL="1218966" lvl="1" indent="-457113" rtl="0">
              <a:spcBef>
                <a:spcPts val="533"/>
              </a:spcBef>
              <a:spcAft>
                <a:spcPts val="0"/>
              </a:spcAft>
              <a:buClr>
                <a:srgbClr val="24292E"/>
              </a:buClr>
              <a:buSzPts val="1800"/>
              <a:buChar char="○"/>
              <a:defRPr sz="2400">
                <a:solidFill>
                  <a:srgbClr val="24292E"/>
                </a:solidFill>
              </a:defRPr>
            </a:lvl2pPr>
            <a:lvl3pPr marL="1828449" lvl="2" indent="-457113" rtl="0">
              <a:spcBef>
                <a:spcPts val="533"/>
              </a:spcBef>
              <a:spcAft>
                <a:spcPts val="0"/>
              </a:spcAft>
              <a:buClr>
                <a:srgbClr val="24292E"/>
              </a:buClr>
              <a:buSzPts val="1800"/>
              <a:buChar char="■"/>
              <a:defRPr sz="2400">
                <a:solidFill>
                  <a:srgbClr val="24292E"/>
                </a:solidFill>
              </a:defRPr>
            </a:lvl3pPr>
            <a:lvl4pPr marL="2437930" lvl="3" indent="-457113" rtl="0">
              <a:spcBef>
                <a:spcPts val="533"/>
              </a:spcBef>
              <a:spcAft>
                <a:spcPts val="0"/>
              </a:spcAft>
              <a:buClr>
                <a:srgbClr val="24292E"/>
              </a:buClr>
              <a:buSzPts val="1800"/>
              <a:buChar char="●"/>
              <a:defRPr sz="2400">
                <a:solidFill>
                  <a:srgbClr val="24292E"/>
                </a:solidFill>
              </a:defRPr>
            </a:lvl4pPr>
            <a:lvl5pPr marL="3047413" lvl="4" indent="-457113" rtl="0">
              <a:spcBef>
                <a:spcPts val="533"/>
              </a:spcBef>
              <a:spcAft>
                <a:spcPts val="0"/>
              </a:spcAft>
              <a:buClr>
                <a:srgbClr val="24292E"/>
              </a:buClr>
              <a:buSzPts val="1800"/>
              <a:buChar char="○"/>
              <a:defRPr sz="2400">
                <a:solidFill>
                  <a:srgbClr val="24292E"/>
                </a:solidFill>
              </a:defRPr>
            </a:lvl5pPr>
            <a:lvl6pPr marL="3656897" lvl="5" indent="-457113" rtl="0">
              <a:spcBef>
                <a:spcPts val="533"/>
              </a:spcBef>
              <a:spcAft>
                <a:spcPts val="0"/>
              </a:spcAft>
              <a:buClr>
                <a:srgbClr val="24292E"/>
              </a:buClr>
              <a:buSzPts val="1800"/>
              <a:buChar char="■"/>
              <a:defRPr sz="2400">
                <a:solidFill>
                  <a:srgbClr val="24292E"/>
                </a:solidFill>
              </a:defRPr>
            </a:lvl6pPr>
            <a:lvl7pPr marL="4266379" lvl="6" indent="-457113" rtl="0">
              <a:spcBef>
                <a:spcPts val="533"/>
              </a:spcBef>
              <a:spcAft>
                <a:spcPts val="0"/>
              </a:spcAft>
              <a:buClr>
                <a:srgbClr val="24292E"/>
              </a:buClr>
              <a:buSzPts val="1800"/>
              <a:buChar char="●"/>
              <a:defRPr sz="2400">
                <a:solidFill>
                  <a:srgbClr val="24292E"/>
                </a:solidFill>
              </a:defRPr>
            </a:lvl7pPr>
            <a:lvl8pPr marL="4875861" lvl="7" indent="-457113" rtl="0">
              <a:spcBef>
                <a:spcPts val="533"/>
              </a:spcBef>
              <a:spcAft>
                <a:spcPts val="0"/>
              </a:spcAft>
              <a:buClr>
                <a:srgbClr val="24292E"/>
              </a:buClr>
              <a:buSzPts val="1800"/>
              <a:buChar char="○"/>
              <a:defRPr sz="2400">
                <a:solidFill>
                  <a:srgbClr val="24292E"/>
                </a:solidFill>
              </a:defRPr>
            </a:lvl8pPr>
            <a:lvl9pPr marL="5485344" lvl="8" indent="-457113"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3448490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7436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2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778675"/>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3"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1"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Tree>
    <p:extLst>
      <p:ext uri="{BB962C8B-B14F-4D97-AF65-F5344CB8AC3E}">
        <p14:creationId xmlns:p14="http://schemas.microsoft.com/office/powerpoint/2010/main" val="2811899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3096"/>
          <a:stretch/>
        </p:blipFill>
        <p:spPr>
          <a:xfrm>
            <a:off x="5334000" y="0"/>
            <a:ext cx="6858000" cy="6858000"/>
          </a:xfrm>
          <a:prstGeom prst="rect">
            <a:avLst/>
          </a:prstGeom>
        </p:spPr>
      </p:pic>
    </p:spTree>
    <p:extLst>
      <p:ext uri="{BB962C8B-B14F-4D97-AF65-F5344CB8AC3E}">
        <p14:creationId xmlns:p14="http://schemas.microsoft.com/office/powerpoint/2010/main" val="17506276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7926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452075"/>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373464"/>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63478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77455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540267"/>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951514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518710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314127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7"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DB66C6F6-15BF-1FA6-F4D2-01DF7DD0C7C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9084881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391411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578889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6213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3423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2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4676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893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33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11175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124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3"/>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344000"/>
            <a:ext cx="5364400" cy="582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41059508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3682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2675178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834743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6300742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536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632574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5868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8047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8060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69191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slideLayout" Target="../slideLayouts/slideLayout417.xml"/><Relationship Id="rId47" Type="http://schemas.openxmlformats.org/officeDocument/2006/relationships/slideLayout" Target="../slideLayouts/slideLayout422.xml"/><Relationship Id="rId50" Type="http://schemas.openxmlformats.org/officeDocument/2006/relationships/slideLayout" Target="../slideLayouts/slideLayout425.xml"/><Relationship Id="rId55" Type="http://schemas.openxmlformats.org/officeDocument/2006/relationships/image" Target="../media/image102.svg"/><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9" Type="http://schemas.openxmlformats.org/officeDocument/2006/relationships/slideLayout" Target="../slideLayouts/slideLayout404.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slideLayout" Target="../slideLayouts/slideLayout415.xml"/><Relationship Id="rId45" Type="http://schemas.openxmlformats.org/officeDocument/2006/relationships/slideLayout" Target="../slideLayouts/slideLayout420.xml"/><Relationship Id="rId53" Type="http://schemas.openxmlformats.org/officeDocument/2006/relationships/theme" Target="../theme/theme10.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4" Type="http://schemas.openxmlformats.org/officeDocument/2006/relationships/slideLayout" Target="../slideLayouts/slideLayout419.xml"/><Relationship Id="rId52" Type="http://schemas.openxmlformats.org/officeDocument/2006/relationships/slideLayout" Target="../slideLayouts/slideLayout427.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43" Type="http://schemas.openxmlformats.org/officeDocument/2006/relationships/slideLayout" Target="../slideLayouts/slideLayout418.xml"/><Relationship Id="rId48" Type="http://schemas.openxmlformats.org/officeDocument/2006/relationships/slideLayout" Target="../slideLayouts/slideLayout423.xml"/><Relationship Id="rId8" Type="http://schemas.openxmlformats.org/officeDocument/2006/relationships/slideLayout" Target="../slideLayouts/slideLayout383.xml"/><Relationship Id="rId51" Type="http://schemas.openxmlformats.org/officeDocument/2006/relationships/slideLayout" Target="../slideLayouts/slideLayout426.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46" Type="http://schemas.openxmlformats.org/officeDocument/2006/relationships/slideLayout" Target="../slideLayouts/slideLayout421.xml"/><Relationship Id="rId20" Type="http://schemas.openxmlformats.org/officeDocument/2006/relationships/slideLayout" Target="../slideLayouts/slideLayout395.xml"/><Relationship Id="rId41" Type="http://schemas.openxmlformats.org/officeDocument/2006/relationships/slideLayout" Target="../slideLayouts/slideLayout416.xml"/><Relationship Id="rId54" Type="http://schemas.openxmlformats.org/officeDocument/2006/relationships/image" Target="../media/image101.png"/><Relationship Id="rId1" Type="http://schemas.openxmlformats.org/officeDocument/2006/relationships/slideLayout" Target="../slideLayouts/slideLayout376.xml"/><Relationship Id="rId6" Type="http://schemas.openxmlformats.org/officeDocument/2006/relationships/slideLayout" Target="../slideLayouts/slideLayout381.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49" Type="http://schemas.openxmlformats.org/officeDocument/2006/relationships/slideLayout" Target="../slideLayouts/slideLayout4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35.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theme" Target="../theme/theme11.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theme" Target="../theme/theme4.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20" Type="http://schemas.openxmlformats.org/officeDocument/2006/relationships/slideLayout" Target="../slideLayouts/slideLayout113.xml"/><Relationship Id="rId41" Type="http://schemas.openxmlformats.org/officeDocument/2006/relationships/slideLayout" Target="../slideLayouts/slideLayout13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theme" Target="../theme/theme5.xml"/><Relationship Id="rId1"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63" Type="http://schemas.openxmlformats.org/officeDocument/2006/relationships/slideLayout" Target="../slideLayouts/slideLayout204.xml"/><Relationship Id="rId68" Type="http://schemas.openxmlformats.org/officeDocument/2006/relationships/slideLayout" Target="../slideLayouts/slideLayout209.xml"/><Relationship Id="rId84" Type="http://schemas.openxmlformats.org/officeDocument/2006/relationships/theme" Target="../theme/theme6.xml"/><Relationship Id="rId16" Type="http://schemas.openxmlformats.org/officeDocument/2006/relationships/slideLayout" Target="../slideLayouts/slideLayout157.xml"/><Relationship Id="rId11" Type="http://schemas.openxmlformats.org/officeDocument/2006/relationships/slideLayout" Target="../slideLayouts/slideLayout152.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74" Type="http://schemas.openxmlformats.org/officeDocument/2006/relationships/slideLayout" Target="../slideLayouts/slideLayout215.xml"/><Relationship Id="rId79" Type="http://schemas.openxmlformats.org/officeDocument/2006/relationships/slideLayout" Target="../slideLayouts/slideLayout220.xml"/><Relationship Id="rId5" Type="http://schemas.openxmlformats.org/officeDocument/2006/relationships/slideLayout" Target="../slideLayouts/slideLayout146.xml"/><Relationship Id="rId19" Type="http://schemas.openxmlformats.org/officeDocument/2006/relationships/slideLayout" Target="../slideLayouts/slideLayout16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69" Type="http://schemas.openxmlformats.org/officeDocument/2006/relationships/slideLayout" Target="../slideLayouts/slideLayout210.xml"/><Relationship Id="rId77" Type="http://schemas.openxmlformats.org/officeDocument/2006/relationships/slideLayout" Target="../slideLayouts/slideLayout218.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72" Type="http://schemas.openxmlformats.org/officeDocument/2006/relationships/slideLayout" Target="../slideLayouts/slideLayout213.xml"/><Relationship Id="rId80" Type="http://schemas.openxmlformats.org/officeDocument/2006/relationships/slideLayout" Target="../slideLayouts/slideLayout221.xml"/><Relationship Id="rId85" Type="http://schemas.openxmlformats.org/officeDocument/2006/relationships/image" Target="../media/image28.emf"/><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70" Type="http://schemas.openxmlformats.org/officeDocument/2006/relationships/slideLayout" Target="../slideLayouts/slideLayout211.xml"/><Relationship Id="rId75" Type="http://schemas.openxmlformats.org/officeDocument/2006/relationships/slideLayout" Target="../slideLayouts/slideLayout216.xml"/><Relationship Id="rId83" Type="http://schemas.openxmlformats.org/officeDocument/2006/relationships/slideLayout" Target="../slideLayouts/slideLayout224.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73" Type="http://schemas.openxmlformats.org/officeDocument/2006/relationships/slideLayout" Target="../slideLayouts/slideLayout214.xml"/><Relationship Id="rId78" Type="http://schemas.openxmlformats.org/officeDocument/2006/relationships/slideLayout" Target="../slideLayouts/slideLayout219.xml"/><Relationship Id="rId81" Type="http://schemas.openxmlformats.org/officeDocument/2006/relationships/slideLayout" Target="../slideLayouts/slideLayout22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9" Type="http://schemas.openxmlformats.org/officeDocument/2006/relationships/slideLayout" Target="../slideLayouts/slideLayout180.xml"/><Relationship Id="rId34" Type="http://schemas.openxmlformats.org/officeDocument/2006/relationships/slideLayout" Target="../slideLayouts/slideLayout175.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76" Type="http://schemas.openxmlformats.org/officeDocument/2006/relationships/slideLayout" Target="../slideLayouts/slideLayout217.xml"/><Relationship Id="rId7" Type="http://schemas.openxmlformats.org/officeDocument/2006/relationships/slideLayout" Target="../slideLayouts/slideLayout148.xml"/><Relationship Id="rId71" Type="http://schemas.openxmlformats.org/officeDocument/2006/relationships/slideLayout" Target="../slideLayouts/slideLayout212.xml"/><Relationship Id="rId2" Type="http://schemas.openxmlformats.org/officeDocument/2006/relationships/slideLayout" Target="../slideLayouts/slideLayout143.xml"/><Relationship Id="rId29" Type="http://schemas.openxmlformats.org/officeDocument/2006/relationships/slideLayout" Target="../slideLayouts/slideLayout170.xml"/><Relationship Id="rId24" Type="http://schemas.openxmlformats.org/officeDocument/2006/relationships/slideLayout" Target="../slideLayouts/slideLayout165.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66" Type="http://schemas.openxmlformats.org/officeDocument/2006/relationships/slideLayout" Target="../slideLayouts/slideLayout207.xml"/><Relationship Id="rId61" Type="http://schemas.openxmlformats.org/officeDocument/2006/relationships/slideLayout" Target="../slideLayouts/slideLayout202.xml"/><Relationship Id="rId82" Type="http://schemas.openxmlformats.org/officeDocument/2006/relationships/slideLayout" Target="../slideLayouts/slideLayout2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42" Type="http://schemas.openxmlformats.org/officeDocument/2006/relationships/slideLayout" Target="../slideLayouts/slideLayout266.xml"/><Relationship Id="rId47" Type="http://schemas.openxmlformats.org/officeDocument/2006/relationships/slideLayout" Target="../slideLayouts/slideLayout271.xml"/><Relationship Id="rId50" Type="http://schemas.openxmlformats.org/officeDocument/2006/relationships/slideLayout" Target="../slideLayouts/slideLayout274.xml"/><Relationship Id="rId55" Type="http://schemas.openxmlformats.org/officeDocument/2006/relationships/theme" Target="../theme/theme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9" Type="http://schemas.openxmlformats.org/officeDocument/2006/relationships/slideLayout" Target="../slideLayouts/slideLayout253.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53" Type="http://schemas.openxmlformats.org/officeDocument/2006/relationships/slideLayout" Target="../slideLayouts/slideLayout277.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4" Type="http://schemas.openxmlformats.org/officeDocument/2006/relationships/slideLayout" Target="../slideLayouts/slideLayout268.xml"/><Relationship Id="rId52" Type="http://schemas.openxmlformats.org/officeDocument/2006/relationships/slideLayout" Target="../slideLayouts/slideLayout276.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43" Type="http://schemas.openxmlformats.org/officeDocument/2006/relationships/slideLayout" Target="../slideLayouts/slideLayout267.xml"/><Relationship Id="rId48" Type="http://schemas.openxmlformats.org/officeDocument/2006/relationships/slideLayout" Target="../slideLayouts/slideLayout272.xml"/><Relationship Id="rId56" Type="http://schemas.openxmlformats.org/officeDocument/2006/relationships/image" Target="../media/image28.emf"/><Relationship Id="rId8" Type="http://schemas.openxmlformats.org/officeDocument/2006/relationships/slideLayout" Target="../slideLayouts/slideLayout232.xml"/><Relationship Id="rId51" Type="http://schemas.openxmlformats.org/officeDocument/2006/relationships/slideLayout" Target="../slideLayouts/slideLayout275.xml"/><Relationship Id="rId3" Type="http://schemas.openxmlformats.org/officeDocument/2006/relationships/slideLayout" Target="../slideLayouts/slideLayout227.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46" Type="http://schemas.openxmlformats.org/officeDocument/2006/relationships/slideLayout" Target="../slideLayouts/slideLayout270.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54" Type="http://schemas.openxmlformats.org/officeDocument/2006/relationships/slideLayout" Target="../slideLayouts/slideLayout278.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49" Type="http://schemas.openxmlformats.org/officeDocument/2006/relationships/slideLayout" Target="../slideLayouts/slideLayout27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47" Type="http://schemas.openxmlformats.org/officeDocument/2006/relationships/slideLayout" Target="../slideLayouts/slideLayout325.xml"/><Relationship Id="rId50" Type="http://schemas.openxmlformats.org/officeDocument/2006/relationships/image" Target="../media/image101.png"/><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9" Type="http://schemas.openxmlformats.org/officeDocument/2006/relationships/slideLayout" Target="../slideLayouts/slideLayout307.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slideLayout" Target="../slideLayouts/slideLayout323.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49" Type="http://schemas.openxmlformats.org/officeDocument/2006/relationships/theme" Target="../theme/theme8.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slideLayout" Target="../slideLayouts/slideLayout322.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48" Type="http://schemas.openxmlformats.org/officeDocument/2006/relationships/slideLayout" Target="../slideLayouts/slideLayout326.xml"/><Relationship Id="rId8" Type="http://schemas.openxmlformats.org/officeDocument/2006/relationships/slideLayout" Target="../slideLayouts/slideLayout286.xml"/><Relationship Id="rId51" Type="http://schemas.openxmlformats.org/officeDocument/2006/relationships/image" Target="../media/image102.svg"/><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46" Type="http://schemas.openxmlformats.org/officeDocument/2006/relationships/slideLayout" Target="../slideLayouts/slideLayout324.xml"/><Relationship Id="rId20" Type="http://schemas.openxmlformats.org/officeDocument/2006/relationships/slideLayout" Target="../slideLayouts/slideLayout298.xml"/><Relationship Id="rId41" Type="http://schemas.openxmlformats.org/officeDocument/2006/relationships/slideLayout" Target="../slideLayouts/slideLayout319.xml"/><Relationship Id="rId1" Type="http://schemas.openxmlformats.org/officeDocument/2006/relationships/slideLayout" Target="../slideLayouts/slideLayout279.xml"/><Relationship Id="rId6" Type="http://schemas.openxmlformats.org/officeDocument/2006/relationships/slideLayout" Target="../slideLayouts/slideLayout2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theme" Target="../theme/theme9.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image" Target="../media/image102.svg"/><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8" Type="http://schemas.openxmlformats.org/officeDocument/2006/relationships/slideLayout" Target="../slideLayouts/slideLayout334.xml"/><Relationship Id="rId51" Type="http://schemas.openxmlformats.org/officeDocument/2006/relationships/image" Target="../media/image101.png"/><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1" Type="http://schemas.openxmlformats.org/officeDocument/2006/relationships/slideLayout" Target="../slideLayouts/slideLayout327.xml"/><Relationship Id="rId6" Type="http://schemas.openxmlformats.org/officeDocument/2006/relationships/slideLayout" Target="../slideLayouts/slideLayout3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65126"/>
            <a:ext cx="10972800" cy="837141"/>
          </a:xfrm>
          <a:prstGeom prst="rect">
            <a:avLst/>
          </a:prstGeom>
          <a:noFill/>
          <a:ln>
            <a:noFill/>
          </a:ln>
        </p:spPr>
        <p:txBody>
          <a:bodyPr spcFirstLastPara="1" vert="horz"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609600" y="1444625"/>
            <a:ext cx="109728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87770744"/>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 id="2147484091" r:id="rId33"/>
    <p:sldLayoutId id="2147484093" r:id="rId34"/>
    <p:sldLayoutId id="2147484443" r:id="rId35"/>
    <p:sldLayoutId id="2147484432" r:id="rId36"/>
    <p:sldLayoutId id="2147484475" r:id="rId37"/>
    <p:sldLayoutId id="2147484476" r:id="rId38"/>
  </p:sldLayoutIdLst>
  <p:hf sldNum="0" hdr="0" ftr="0" dt="0"/>
  <p:txStyles>
    <p:title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667"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4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133"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67"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21841499"/>
      </p:ext>
    </p:extLst>
  </p:cSld>
  <p:clrMap bg1="dk1" tx1="lt1" bg2="dk2" tx2="lt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217" r:id="rId17"/>
    <p:sldLayoutId id="2147485218" r:id="rId18"/>
    <p:sldLayoutId id="2147485219" r:id="rId19"/>
    <p:sldLayoutId id="2147485220" r:id="rId20"/>
    <p:sldLayoutId id="2147485221" r:id="rId21"/>
    <p:sldLayoutId id="2147485222" r:id="rId22"/>
    <p:sldLayoutId id="2147485223" r:id="rId23"/>
    <p:sldLayoutId id="2147485224" r:id="rId24"/>
    <p:sldLayoutId id="2147485225" r:id="rId25"/>
    <p:sldLayoutId id="2147485226" r:id="rId26"/>
    <p:sldLayoutId id="2147485227" r:id="rId27"/>
    <p:sldLayoutId id="2147485228" r:id="rId28"/>
    <p:sldLayoutId id="2147485229" r:id="rId29"/>
    <p:sldLayoutId id="2147485230" r:id="rId30"/>
    <p:sldLayoutId id="2147485231" r:id="rId31"/>
    <p:sldLayoutId id="2147485232" r:id="rId32"/>
    <p:sldLayoutId id="2147485233" r:id="rId33"/>
    <p:sldLayoutId id="2147485234" r:id="rId34"/>
    <p:sldLayoutId id="2147485235" r:id="rId35"/>
    <p:sldLayoutId id="2147485236" r:id="rId36"/>
    <p:sldLayoutId id="2147485237" r:id="rId37"/>
    <p:sldLayoutId id="2147485238" r:id="rId38"/>
    <p:sldLayoutId id="2147485239" r:id="rId39"/>
    <p:sldLayoutId id="2147485240" r:id="rId40"/>
    <p:sldLayoutId id="2147485241" r:id="rId41"/>
    <p:sldLayoutId id="2147485242" r:id="rId42"/>
    <p:sldLayoutId id="2147485243" r:id="rId43"/>
    <p:sldLayoutId id="2147485244" r:id="rId44"/>
    <p:sldLayoutId id="2147485245" r:id="rId45"/>
    <p:sldLayoutId id="2147485246" r:id="rId46"/>
    <p:sldLayoutId id="2147485247" r:id="rId47"/>
    <p:sldLayoutId id="2147485248" r:id="rId48"/>
    <p:sldLayoutId id="2147485249" r:id="rId49"/>
    <p:sldLayoutId id="2147485250" r:id="rId50"/>
    <p:sldLayoutId id="2147485251" r:id="rId51"/>
    <p:sldLayoutId id="2147485252"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2735330"/>
      </p:ext>
    </p:extLst>
  </p:cSld>
  <p:clrMap bg1="lt1" tx1="dk1" bg2="lt2" tx2="dk2" accent1="accent1" accent2="accent2" accent3="accent3" accent4="accent4" accent5="accent5" accent6="accent6" hlink="hlink" folHlink="folHlink"/>
  <p:sldLayoutIdLst>
    <p:sldLayoutId id="2147485255" r:id="rId1"/>
    <p:sldLayoutId id="2147485256" r:id="rId2"/>
    <p:sldLayoutId id="2147485257" r:id="rId3"/>
    <p:sldLayoutId id="2147485258" r:id="rId4"/>
    <p:sldLayoutId id="2147485259" r:id="rId5"/>
    <p:sldLayoutId id="2147485260" r:id="rId6"/>
    <p:sldLayoutId id="2147485261" r:id="rId7"/>
    <p:sldLayoutId id="2147485262" r:id="rId8"/>
    <p:sldLayoutId id="2147485263" r:id="rId9"/>
    <p:sldLayoutId id="2147485264" r:id="rId10"/>
    <p:sldLayoutId id="2147485265" r:id="rId11"/>
    <p:sldLayoutId id="2147485266" r:id="rId12"/>
    <p:sldLayoutId id="2147485267" r:id="rId13"/>
    <p:sldLayoutId id="2147485268" r:id="rId14"/>
    <p:sldLayoutId id="2147485269" r:id="rId15"/>
    <p:sldLayoutId id="2147485270" r:id="rId16"/>
    <p:sldLayoutId id="2147485271" r:id="rId17"/>
    <p:sldLayoutId id="2147485272" r:id="rId18"/>
    <p:sldLayoutId id="2147485273" r:id="rId19"/>
    <p:sldLayoutId id="2147485274" r:id="rId20"/>
    <p:sldLayoutId id="2147485275" r:id="rId21"/>
    <p:sldLayoutId id="2147485276" r:id="rId22"/>
    <p:sldLayoutId id="2147485277" r:id="rId23"/>
    <p:sldLayoutId id="2147485278" r:id="rId24"/>
    <p:sldLayoutId id="2147485279" r:id="rId25"/>
    <p:sldLayoutId id="2147485280" r:id="rId26"/>
    <p:sldLayoutId id="2147485281" r:id="rId27"/>
    <p:sldLayoutId id="2147485282"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6"/>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7" rIns="182832" bIns="146267" numCol="1" spcCol="0" rtlCol="0" fromWordArt="0" anchor="t" anchorCtr="0" forceAA="0" compatLnSpc="1">
            <a:prstTxWarp prst="textNoShape">
              <a:avLst/>
            </a:prstTxWarp>
            <a:noAutofit/>
          </a:bodyPr>
          <a:lstStyle/>
          <a:p>
            <a:pPr marL="0" marR="0" lvl="0" indent="0" algn="ctr" defTabSz="932169"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7" rIns="182832" bIns="146267" numCol="1" spcCol="0" rtlCol="0" fromWordArt="0" anchor="t" anchorCtr="0" forceAA="0" compatLnSpc="1">
            <a:prstTxWarp prst="textNoShape">
              <a:avLst/>
            </a:prstTxWarp>
            <a:noAutofit/>
          </a:bodyPr>
          <a:lstStyle/>
          <a:p>
            <a:pPr marL="0" marR="0" lvl="0" indent="0" algn="ctr" defTabSz="932169"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21960476"/>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 id="2147484469" r:id="rId25"/>
    <p:sldLayoutId id="2147484470" r:id="rId26"/>
    <p:sldLayoutId id="2147484471" r:id="rId27"/>
    <p:sldLayoutId id="2147484472" r:id="rId28"/>
    <p:sldLayoutId id="2147484473" r:id="rId29"/>
    <p:sldLayoutId id="2147484474" r:id="rId30"/>
  </p:sldLayoutIdLst>
  <p:transition>
    <p:fade/>
  </p:transition>
  <p:txStyles>
    <p:titleStyle>
      <a:lvl1pPr algn="l" defTabSz="932439" rtl="0" eaLnBrk="1" latinLnBrk="0" hangingPunct="1">
        <a:lnSpc>
          <a:spcPct val="100000"/>
        </a:lnSpc>
        <a:spcBef>
          <a:spcPct val="0"/>
        </a:spcBef>
        <a:buNone/>
        <a:defRPr lang="en-US" sz="3599"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25" marR="0" indent="-228525"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51" marR="0" indent="-228525"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12" marR="0" indent="-199960"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90" marR="0" indent="-180917"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05" marR="0" indent="-168221"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0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42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64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868"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39" rtl="0" eaLnBrk="1" latinLnBrk="0" hangingPunct="1">
        <a:defRPr sz="1799" kern="1200">
          <a:solidFill>
            <a:schemeClr val="tx1"/>
          </a:solidFill>
          <a:latin typeface="+mn-lt"/>
          <a:ea typeface="+mn-ea"/>
          <a:cs typeface="+mn-cs"/>
        </a:defRPr>
      </a:lvl1pPr>
      <a:lvl2pPr marL="466219" algn="l" defTabSz="932439" rtl="0" eaLnBrk="1" latinLnBrk="0" hangingPunct="1">
        <a:defRPr sz="1799" kern="1200">
          <a:solidFill>
            <a:schemeClr val="tx1"/>
          </a:solidFill>
          <a:latin typeface="+mn-lt"/>
          <a:ea typeface="+mn-ea"/>
          <a:cs typeface="+mn-cs"/>
        </a:defRPr>
      </a:lvl2pPr>
      <a:lvl3pPr marL="932439" algn="l" defTabSz="932439" rtl="0" eaLnBrk="1" latinLnBrk="0" hangingPunct="1">
        <a:defRPr sz="1799" kern="1200">
          <a:solidFill>
            <a:schemeClr val="tx1"/>
          </a:solidFill>
          <a:latin typeface="+mn-lt"/>
          <a:ea typeface="+mn-ea"/>
          <a:cs typeface="+mn-cs"/>
        </a:defRPr>
      </a:lvl3pPr>
      <a:lvl4pPr marL="1398658" algn="l" defTabSz="932439" rtl="0" eaLnBrk="1" latinLnBrk="0" hangingPunct="1">
        <a:defRPr sz="1799" kern="1200">
          <a:solidFill>
            <a:schemeClr val="tx1"/>
          </a:solidFill>
          <a:latin typeface="+mn-lt"/>
          <a:ea typeface="+mn-ea"/>
          <a:cs typeface="+mn-cs"/>
        </a:defRPr>
      </a:lvl4pPr>
      <a:lvl5pPr marL="1864877" algn="l" defTabSz="932439" rtl="0" eaLnBrk="1" latinLnBrk="0" hangingPunct="1">
        <a:defRPr sz="1799" kern="1200">
          <a:solidFill>
            <a:schemeClr val="tx1"/>
          </a:solidFill>
          <a:latin typeface="+mn-lt"/>
          <a:ea typeface="+mn-ea"/>
          <a:cs typeface="+mn-cs"/>
        </a:defRPr>
      </a:lvl5pPr>
      <a:lvl6pPr marL="2331098" algn="l" defTabSz="932439" rtl="0" eaLnBrk="1" latinLnBrk="0" hangingPunct="1">
        <a:defRPr sz="1799" kern="1200">
          <a:solidFill>
            <a:schemeClr val="tx1"/>
          </a:solidFill>
          <a:latin typeface="+mn-lt"/>
          <a:ea typeface="+mn-ea"/>
          <a:cs typeface="+mn-cs"/>
        </a:defRPr>
      </a:lvl6pPr>
      <a:lvl7pPr marL="2797317" algn="l" defTabSz="932439" rtl="0" eaLnBrk="1" latinLnBrk="0" hangingPunct="1">
        <a:defRPr sz="1799" kern="1200">
          <a:solidFill>
            <a:schemeClr val="tx1"/>
          </a:solidFill>
          <a:latin typeface="+mn-lt"/>
          <a:ea typeface="+mn-ea"/>
          <a:cs typeface="+mn-cs"/>
        </a:defRPr>
      </a:lvl7pPr>
      <a:lvl8pPr marL="3263537" algn="l" defTabSz="932439" rtl="0" eaLnBrk="1" latinLnBrk="0" hangingPunct="1">
        <a:defRPr sz="1799" kern="1200">
          <a:solidFill>
            <a:schemeClr val="tx1"/>
          </a:solidFill>
          <a:latin typeface="+mn-lt"/>
          <a:ea typeface="+mn-ea"/>
          <a:cs typeface="+mn-cs"/>
        </a:defRPr>
      </a:lvl8pPr>
      <a:lvl9pPr marL="3729757" algn="l" defTabSz="93243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52555079"/>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0302533"/>
      </p:ext>
    </p:extLst>
  </p:cSld>
  <p:clrMap bg1="dk1" tx1="lt1" bg2="dk2" tx2="lt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 id="2147484517" r:id="rId13"/>
    <p:sldLayoutId id="2147484518" r:id="rId14"/>
    <p:sldLayoutId id="2147484519" r:id="rId15"/>
    <p:sldLayoutId id="2147484520" r:id="rId16"/>
    <p:sldLayoutId id="2147484521" r:id="rId17"/>
    <p:sldLayoutId id="2147484522" r:id="rId18"/>
    <p:sldLayoutId id="2147484523" r:id="rId19"/>
    <p:sldLayoutId id="2147484524" r:id="rId20"/>
    <p:sldLayoutId id="2147484525" r:id="rId21"/>
    <p:sldLayoutId id="2147484526" r:id="rId22"/>
    <p:sldLayoutId id="2147484527" r:id="rId23"/>
    <p:sldLayoutId id="2147484528" r:id="rId24"/>
    <p:sldLayoutId id="2147484529" r:id="rId25"/>
    <p:sldLayoutId id="2147484530" r:id="rId26"/>
    <p:sldLayoutId id="2147484531" r:id="rId27"/>
    <p:sldLayoutId id="2147484532" r:id="rId28"/>
    <p:sldLayoutId id="2147484533" r:id="rId29"/>
    <p:sldLayoutId id="2147484534" r:id="rId30"/>
    <p:sldLayoutId id="2147484535" r:id="rId31"/>
    <p:sldLayoutId id="2147484536" r:id="rId32"/>
    <p:sldLayoutId id="2147484537" r:id="rId33"/>
    <p:sldLayoutId id="2147484538" r:id="rId34"/>
    <p:sldLayoutId id="2147484539" r:id="rId35"/>
    <p:sldLayoutId id="2147484540" r:id="rId36"/>
    <p:sldLayoutId id="2147484541" r:id="rId37"/>
    <p:sldLayoutId id="2147484542" r:id="rId38"/>
    <p:sldLayoutId id="2147484543" r:id="rId39"/>
    <p:sldLayoutId id="2147484544" r:id="rId40"/>
    <p:sldLayoutId id="2147484545" r:id="rId41"/>
    <p:sldLayoutId id="2147484546" r:id="rId42"/>
    <p:sldLayoutId id="2147484547" r:id="rId43"/>
    <p:sldLayoutId id="2147484548" r:id="rId44"/>
    <p:sldLayoutId id="2147484549" r:id="rId45"/>
    <p:sldLayoutId id="2147484550" r:id="rId46"/>
    <p:sldLayoutId id="2147484551" r:id="rId4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7652745"/>
      </p:ext>
    </p:extLst>
  </p:cSld>
  <p:clrMap bg1="lt1" tx1="dk1" bg2="lt2" tx2="dk2" accent1="accent1" accent2="accent2" accent3="accent3" accent4="accent4" accent5="accent5" accent6="accent6" hlink="hlink" folHlink="folHlink"/>
  <p:sldLayoutIdLst>
    <p:sldLayoutId id="21474846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42321569"/>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 id="2147484662" r:id="rId24"/>
    <p:sldLayoutId id="2147484663" r:id="rId25"/>
    <p:sldLayoutId id="2147484664" r:id="rId26"/>
    <p:sldLayoutId id="2147484665" r:id="rId27"/>
    <p:sldLayoutId id="2147484666" r:id="rId28"/>
    <p:sldLayoutId id="2147484667" r:id="rId29"/>
    <p:sldLayoutId id="2147484668" r:id="rId30"/>
    <p:sldLayoutId id="2147484669" r:id="rId31"/>
    <p:sldLayoutId id="2147484670" r:id="rId32"/>
    <p:sldLayoutId id="2147484671" r:id="rId33"/>
    <p:sldLayoutId id="2147484672" r:id="rId34"/>
    <p:sldLayoutId id="2147484673" r:id="rId35"/>
    <p:sldLayoutId id="2147484674" r:id="rId36"/>
    <p:sldLayoutId id="2147484675" r:id="rId37"/>
    <p:sldLayoutId id="2147484676" r:id="rId38"/>
    <p:sldLayoutId id="2147484677" r:id="rId39"/>
    <p:sldLayoutId id="2147484678" r:id="rId40"/>
    <p:sldLayoutId id="2147484679" r:id="rId41"/>
    <p:sldLayoutId id="2147484680" r:id="rId42"/>
    <p:sldLayoutId id="2147484681" r:id="rId43"/>
    <p:sldLayoutId id="2147484682" r:id="rId44"/>
    <p:sldLayoutId id="2147484683" r:id="rId45"/>
    <p:sldLayoutId id="2147484684" r:id="rId46"/>
    <p:sldLayoutId id="2147484685" r:id="rId47"/>
    <p:sldLayoutId id="2147484686" r:id="rId48"/>
    <p:sldLayoutId id="2147484687" r:id="rId49"/>
    <p:sldLayoutId id="2147484688" r:id="rId50"/>
    <p:sldLayoutId id="2147484689" r:id="rId51"/>
    <p:sldLayoutId id="2147484690" r:id="rId52"/>
    <p:sldLayoutId id="2147484691" r:id="rId53"/>
    <p:sldLayoutId id="2147484692" r:id="rId54"/>
    <p:sldLayoutId id="2147484693" r:id="rId55"/>
    <p:sldLayoutId id="2147484694" r:id="rId56"/>
    <p:sldLayoutId id="2147484695" r:id="rId57"/>
    <p:sldLayoutId id="2147484696" r:id="rId58"/>
    <p:sldLayoutId id="2147484697" r:id="rId59"/>
    <p:sldLayoutId id="2147484698" r:id="rId60"/>
    <p:sldLayoutId id="2147484699" r:id="rId61"/>
    <p:sldLayoutId id="2147484700" r:id="rId62"/>
    <p:sldLayoutId id="2147484701" r:id="rId63"/>
    <p:sldLayoutId id="2147484702" r:id="rId64"/>
    <p:sldLayoutId id="2147484703" r:id="rId65"/>
    <p:sldLayoutId id="2147484704" r:id="rId66"/>
    <p:sldLayoutId id="2147484705" r:id="rId67"/>
    <p:sldLayoutId id="2147484706" r:id="rId68"/>
    <p:sldLayoutId id="2147484707" r:id="rId69"/>
    <p:sldLayoutId id="2147484708" r:id="rId70"/>
    <p:sldLayoutId id="2147484709" r:id="rId71"/>
    <p:sldLayoutId id="2147484710" r:id="rId72"/>
    <p:sldLayoutId id="2147484711" r:id="rId73"/>
    <p:sldLayoutId id="2147484712" r:id="rId74"/>
    <p:sldLayoutId id="2147484713" r:id="rId75"/>
    <p:sldLayoutId id="2147484714" r:id="rId76"/>
    <p:sldLayoutId id="2147484715" r:id="rId77"/>
    <p:sldLayoutId id="2147484716" r:id="rId78"/>
    <p:sldLayoutId id="2147484717" r:id="rId79"/>
    <p:sldLayoutId id="2147484718" r:id="rId80"/>
    <p:sldLayoutId id="2147484719" r:id="rId81"/>
    <p:sldLayoutId id="2147484720" r:id="rId82"/>
    <p:sldLayoutId id="2147484721"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858245"/>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 id="2147484736" r:id="rId13"/>
    <p:sldLayoutId id="2147484737" r:id="rId14"/>
    <p:sldLayoutId id="2147484738" r:id="rId15"/>
    <p:sldLayoutId id="2147484739" r:id="rId16"/>
    <p:sldLayoutId id="2147484740" r:id="rId17"/>
    <p:sldLayoutId id="2147484741" r:id="rId18"/>
    <p:sldLayoutId id="2147484742" r:id="rId19"/>
    <p:sldLayoutId id="2147484743" r:id="rId20"/>
    <p:sldLayoutId id="2147484744" r:id="rId21"/>
    <p:sldLayoutId id="2147484745" r:id="rId22"/>
    <p:sldLayoutId id="2147484746" r:id="rId23"/>
    <p:sldLayoutId id="2147484747" r:id="rId24"/>
    <p:sldLayoutId id="2147484748" r:id="rId25"/>
    <p:sldLayoutId id="2147484749" r:id="rId26"/>
    <p:sldLayoutId id="2147484750" r:id="rId27"/>
    <p:sldLayoutId id="2147484751" r:id="rId28"/>
    <p:sldLayoutId id="2147484752" r:id="rId29"/>
    <p:sldLayoutId id="2147484753" r:id="rId30"/>
    <p:sldLayoutId id="2147484754" r:id="rId31"/>
    <p:sldLayoutId id="2147484755" r:id="rId32"/>
    <p:sldLayoutId id="2147484756" r:id="rId33"/>
    <p:sldLayoutId id="2147484757" r:id="rId34"/>
    <p:sldLayoutId id="2147484758" r:id="rId35"/>
    <p:sldLayoutId id="2147484759" r:id="rId36"/>
    <p:sldLayoutId id="2147484760" r:id="rId37"/>
    <p:sldLayoutId id="2147484761" r:id="rId38"/>
    <p:sldLayoutId id="2147484762" r:id="rId39"/>
    <p:sldLayoutId id="2147484763" r:id="rId40"/>
    <p:sldLayoutId id="2147484764" r:id="rId41"/>
    <p:sldLayoutId id="2147484765" r:id="rId42"/>
    <p:sldLayoutId id="2147484766" r:id="rId43"/>
    <p:sldLayoutId id="2147484767" r:id="rId44"/>
    <p:sldLayoutId id="2147484768" r:id="rId45"/>
    <p:sldLayoutId id="2147484769" r:id="rId46"/>
    <p:sldLayoutId id="2147484770" r:id="rId47"/>
    <p:sldLayoutId id="2147484771" r:id="rId48"/>
    <p:sldLayoutId id="2147484772" r:id="rId49"/>
    <p:sldLayoutId id="2147484773" r:id="rId50"/>
    <p:sldLayoutId id="2147484774" r:id="rId51"/>
    <p:sldLayoutId id="2147484775" r:id="rId52"/>
    <p:sldLayoutId id="2147484776" r:id="rId53"/>
    <p:sldLayoutId id="214748477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14816745"/>
      </p:ext>
    </p:extLst>
  </p:cSld>
  <p:clrMap bg1="dk1" tx1="lt1" bg2="dk2" tx2="lt2" accent1="accent1" accent2="accent2" accent3="accent3" accent4="accent4" accent5="accent5" accent6="accent6" hlink="hlink" folHlink="folHlink"/>
  <p:sldLayoutIdLst>
    <p:sldLayoutId id="2147484977" r:id="rId1"/>
    <p:sldLayoutId id="2147484978" r:id="rId2"/>
    <p:sldLayoutId id="2147484979" r:id="rId3"/>
    <p:sldLayoutId id="2147484980" r:id="rId4"/>
    <p:sldLayoutId id="2147484981" r:id="rId5"/>
    <p:sldLayoutId id="2147484982" r:id="rId6"/>
    <p:sldLayoutId id="2147484983" r:id="rId7"/>
    <p:sldLayoutId id="2147484984" r:id="rId8"/>
    <p:sldLayoutId id="2147484985" r:id="rId9"/>
    <p:sldLayoutId id="2147484986" r:id="rId10"/>
    <p:sldLayoutId id="2147484987" r:id="rId11"/>
    <p:sldLayoutId id="2147484988" r:id="rId12"/>
    <p:sldLayoutId id="2147484989" r:id="rId13"/>
    <p:sldLayoutId id="2147484990" r:id="rId14"/>
    <p:sldLayoutId id="2147484991" r:id="rId15"/>
    <p:sldLayoutId id="2147484992" r:id="rId16"/>
    <p:sldLayoutId id="2147484993" r:id="rId17"/>
    <p:sldLayoutId id="2147484994" r:id="rId18"/>
    <p:sldLayoutId id="2147484995" r:id="rId19"/>
    <p:sldLayoutId id="2147484996" r:id="rId20"/>
    <p:sldLayoutId id="2147484997" r:id="rId21"/>
    <p:sldLayoutId id="2147484998" r:id="rId22"/>
    <p:sldLayoutId id="2147484999" r:id="rId23"/>
    <p:sldLayoutId id="2147485000" r:id="rId24"/>
    <p:sldLayoutId id="2147485001" r:id="rId25"/>
    <p:sldLayoutId id="2147485002" r:id="rId26"/>
    <p:sldLayoutId id="2147485003" r:id="rId27"/>
    <p:sldLayoutId id="2147485004" r:id="rId28"/>
    <p:sldLayoutId id="2147485005" r:id="rId29"/>
    <p:sldLayoutId id="2147485006" r:id="rId30"/>
    <p:sldLayoutId id="2147485007" r:id="rId31"/>
    <p:sldLayoutId id="2147485008" r:id="rId32"/>
    <p:sldLayoutId id="2147485009" r:id="rId33"/>
    <p:sldLayoutId id="2147485010" r:id="rId34"/>
    <p:sldLayoutId id="2147485011" r:id="rId35"/>
    <p:sldLayoutId id="2147485012" r:id="rId36"/>
    <p:sldLayoutId id="2147485013" r:id="rId37"/>
    <p:sldLayoutId id="2147485014" r:id="rId38"/>
    <p:sldLayoutId id="2147485015" r:id="rId39"/>
    <p:sldLayoutId id="2147485016" r:id="rId40"/>
    <p:sldLayoutId id="2147485017" r:id="rId41"/>
    <p:sldLayoutId id="2147485018" r:id="rId42"/>
    <p:sldLayoutId id="2147485019" r:id="rId43"/>
    <p:sldLayoutId id="2147485020" r:id="rId44"/>
    <p:sldLayoutId id="2147485021" r:id="rId45"/>
    <p:sldLayoutId id="2147485022" r:id="rId46"/>
    <p:sldLayoutId id="2147485023" r:id="rId47"/>
    <p:sldLayoutId id="2147485024"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9742985"/>
      </p:ext>
    </p:extLst>
  </p:cSld>
  <p:clrMap bg1="dk1" tx1="lt1" bg2="dk2" tx2="lt2" accent1="accent1" accent2="accent2" accent3="accent3" accent4="accent4" accent5="accent5" accent6="accent6" hlink="hlink" folHlink="folHlink"/>
  <p:sldLayoutIdLst>
    <p:sldLayoutId id="2147485026"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 id="2147485039" r:id="rId14"/>
    <p:sldLayoutId id="2147485040" r:id="rId15"/>
    <p:sldLayoutId id="2147485041" r:id="rId16"/>
    <p:sldLayoutId id="2147485042" r:id="rId17"/>
    <p:sldLayoutId id="2147485043" r:id="rId18"/>
    <p:sldLayoutId id="2147485044" r:id="rId19"/>
    <p:sldLayoutId id="2147485045" r:id="rId20"/>
    <p:sldLayoutId id="2147485046" r:id="rId21"/>
    <p:sldLayoutId id="2147485047" r:id="rId22"/>
    <p:sldLayoutId id="2147485048" r:id="rId23"/>
    <p:sldLayoutId id="2147485049" r:id="rId24"/>
    <p:sldLayoutId id="2147485050" r:id="rId25"/>
    <p:sldLayoutId id="2147485051" r:id="rId26"/>
    <p:sldLayoutId id="2147485052" r:id="rId27"/>
    <p:sldLayoutId id="2147485053" r:id="rId28"/>
    <p:sldLayoutId id="2147485054" r:id="rId29"/>
    <p:sldLayoutId id="2147485055" r:id="rId30"/>
    <p:sldLayoutId id="2147485056" r:id="rId31"/>
    <p:sldLayoutId id="2147485057" r:id="rId32"/>
    <p:sldLayoutId id="2147485058" r:id="rId33"/>
    <p:sldLayoutId id="2147485059" r:id="rId34"/>
    <p:sldLayoutId id="2147485060" r:id="rId35"/>
    <p:sldLayoutId id="2147485061" r:id="rId36"/>
    <p:sldLayoutId id="2147485062" r:id="rId37"/>
    <p:sldLayoutId id="2147485063" r:id="rId38"/>
    <p:sldLayoutId id="2147485064" r:id="rId39"/>
    <p:sldLayoutId id="2147485065" r:id="rId40"/>
    <p:sldLayoutId id="2147485066" r:id="rId41"/>
    <p:sldLayoutId id="2147485067" r:id="rId42"/>
    <p:sldLayoutId id="2147485068" r:id="rId43"/>
    <p:sldLayoutId id="2147485069" r:id="rId44"/>
    <p:sldLayoutId id="2147485070" r:id="rId45"/>
    <p:sldLayoutId id="2147485071" r:id="rId46"/>
    <p:sldLayoutId id="2147485072" r:id="rId47"/>
    <p:sldLayoutId id="2147485073" r:id="rId48"/>
    <p:sldLayoutId id="214748507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xml"/><Relationship Id="rId1" Type="http://schemas.openxmlformats.org/officeDocument/2006/relationships/slideLayout" Target="../slideLayouts/slideLayout448.xml"/><Relationship Id="rId4"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4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4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419.xml"/><Relationship Id="rId5" Type="http://schemas.openxmlformats.org/officeDocument/2006/relationships/image" Target="../media/image130.png"/><Relationship Id="rId4" Type="http://schemas.openxmlformats.org/officeDocument/2006/relationships/image" Target="../media/image129.png"/></Relationships>
</file>

<file path=ppt/slides/_rels/slide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419.xml"/><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419.xml"/><Relationship Id="rId4" Type="http://schemas.openxmlformats.org/officeDocument/2006/relationships/image" Target="../media/image132.pn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419.xml"/></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4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4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9.xml"/></Relationships>
</file>

<file path=ppt/slides/_rels/slide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4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3.xml"/><Relationship Id="rId1" Type="http://schemas.openxmlformats.org/officeDocument/2006/relationships/slideLayout" Target="../slideLayouts/slideLayout4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419.xml"/></Relationships>
</file>

<file path=ppt/slides/_rels/slide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419.xml"/></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419.xml"/><Relationship Id="rId4" Type="http://schemas.openxmlformats.org/officeDocument/2006/relationships/hyperlink" Target="https://github.com/Lantern-Cloud-Services/ChatOps-Bootstrap/tree/main/.github/workflow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antern-Cloud-Services/ChatOps-Bootstrap/tree/main/terraform" TargetMode="External"/><Relationship Id="rId2" Type="http://schemas.openxmlformats.org/officeDocument/2006/relationships/notesSlide" Target="../notesSlides/notesSlide27.xml"/><Relationship Id="rId1" Type="http://schemas.openxmlformats.org/officeDocument/2006/relationships/slideLayout" Target="../slideLayouts/slideLayout419.xml"/><Relationship Id="rId4" Type="http://schemas.openxmlformats.org/officeDocument/2006/relationships/image" Target="../media/image1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419.xml"/></Relationships>
</file>

<file path=ppt/slides/_rels/slide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4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419.xml"/></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419.xml"/></Relationships>
</file>

<file path=ppt/slides/_rels/slide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4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419.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419.xml"/><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419.xml"/><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419.xml"/></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419.xml"/></Relationships>
</file>

<file path=ppt/slides/_rels/slide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419.xml"/></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419.xml"/></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419.xml"/></Relationships>
</file>

<file path=ppt/slides/_rels/slide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419.xml"/><Relationship Id="rId4" Type="http://schemas.openxmlformats.org/officeDocument/2006/relationships/image" Target="../media/image158.png"/></Relationships>
</file>

<file path=ppt/slides/_rels/slide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419.xml"/></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419.xml"/></Relationships>
</file>

<file path=ppt/slides/_rels/slide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419.xml"/><Relationship Id="rId4" Type="http://schemas.openxmlformats.org/officeDocument/2006/relationships/image" Target="../media/image162.png"/></Relationships>
</file>

<file path=ppt/slides/_rels/slide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419.xml"/><Relationship Id="rId4"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419.xml"/><Relationship Id="rId4" Type="http://schemas.openxmlformats.org/officeDocument/2006/relationships/image" Target="../media/image165.png"/></Relationships>
</file>

<file path=ppt/slides/_rels/slide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7.xml"/><Relationship Id="rId1" Type="http://schemas.openxmlformats.org/officeDocument/2006/relationships/slideLayout" Target="../slideLayouts/slideLayout419.xml"/><Relationship Id="rId4" Type="http://schemas.openxmlformats.org/officeDocument/2006/relationships/image" Target="../media/image167.png"/></Relationships>
</file>

<file path=ppt/slides/_rels/slide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8.xml"/><Relationship Id="rId1" Type="http://schemas.openxmlformats.org/officeDocument/2006/relationships/slideLayout" Target="../slideLayouts/slideLayout419.xm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9.xml"/><Relationship Id="rId1" Type="http://schemas.openxmlformats.org/officeDocument/2006/relationships/slideLayout" Target="../slideLayouts/slideLayout419.xml"/><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xml"/><Relationship Id="rId1" Type="http://schemas.openxmlformats.org/officeDocument/2006/relationships/slideLayout" Target="../slideLayouts/slideLayout390.xml"/></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0.xml"/><Relationship Id="rId1" Type="http://schemas.openxmlformats.org/officeDocument/2006/relationships/slideLayout" Target="../slideLayouts/slideLayout419.xml"/></Relationships>
</file>

<file path=ppt/slides/_rels/slide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1.xml"/><Relationship Id="rId1" Type="http://schemas.openxmlformats.org/officeDocument/2006/relationships/slideLayout" Target="../slideLayouts/slideLayout419.xml"/><Relationship Id="rId4" Type="http://schemas.openxmlformats.org/officeDocument/2006/relationships/image" Target="../media/image173.png"/></Relationships>
</file>

<file path=ppt/slides/_rels/slide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2.xml"/><Relationship Id="rId1" Type="http://schemas.openxmlformats.org/officeDocument/2006/relationships/slideLayout" Target="../slideLayouts/slideLayout419.xml"/></Relationships>
</file>

<file path=ppt/slides/_rels/slide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3.xml"/><Relationship Id="rId1" Type="http://schemas.openxmlformats.org/officeDocument/2006/relationships/slideLayout" Target="../slideLayouts/slideLayout419.xml"/></Relationships>
</file>

<file path=ppt/slides/_rels/slide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4.xml"/><Relationship Id="rId1" Type="http://schemas.openxmlformats.org/officeDocument/2006/relationships/slideLayout" Target="../slideLayouts/slideLayout419.xml"/><Relationship Id="rId4" Type="http://schemas.openxmlformats.org/officeDocument/2006/relationships/image" Target="../media/image177.png"/></Relationships>
</file>

<file path=ppt/slides/_rels/slide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5.xml"/><Relationship Id="rId1" Type="http://schemas.openxmlformats.org/officeDocument/2006/relationships/slideLayout" Target="../slideLayouts/slideLayout419.xml"/></Relationships>
</file>

<file path=ppt/slides/_rels/slide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6.xml"/><Relationship Id="rId1" Type="http://schemas.openxmlformats.org/officeDocument/2006/relationships/slideLayout" Target="../slideLayouts/slideLayout419.xml"/><Relationship Id="rId4" Type="http://schemas.openxmlformats.org/officeDocument/2006/relationships/image" Target="../media/image178.png"/></Relationships>
</file>

<file path=ppt/slides/_rels/slide5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7.xml"/><Relationship Id="rId1" Type="http://schemas.openxmlformats.org/officeDocument/2006/relationships/slideLayout" Target="../slideLayouts/slideLayout419.xml"/><Relationship Id="rId4" Type="http://schemas.openxmlformats.org/officeDocument/2006/relationships/image" Target="../media/image180.png"/></Relationships>
</file>

<file path=ppt/slides/_rels/slide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8.xml"/><Relationship Id="rId1" Type="http://schemas.openxmlformats.org/officeDocument/2006/relationships/slideLayout" Target="../slideLayouts/slideLayout419.xml"/><Relationship Id="rId4" Type="http://schemas.openxmlformats.org/officeDocument/2006/relationships/image" Target="../media/image182.png"/></Relationships>
</file>

<file path=ppt/slides/_rels/slide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9.xml"/><Relationship Id="rId1" Type="http://schemas.openxmlformats.org/officeDocument/2006/relationships/slideLayout" Target="../slideLayouts/slideLayout419.xml"/><Relationship Id="rId4" Type="http://schemas.openxmlformats.org/officeDocument/2006/relationships/image" Target="../media/image183.png"/></Relationships>
</file>

<file path=ppt/slides/_rels/slide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42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0.xml"/><Relationship Id="rId1" Type="http://schemas.openxmlformats.org/officeDocument/2006/relationships/slideLayout" Target="../slideLayouts/slideLayout419.xml"/><Relationship Id="rId4" Type="http://schemas.openxmlformats.org/officeDocument/2006/relationships/image" Target="../media/image185.png"/></Relationships>
</file>

<file path=ppt/slides/_rels/slide6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1.xml"/><Relationship Id="rId1" Type="http://schemas.openxmlformats.org/officeDocument/2006/relationships/slideLayout" Target="../slideLayouts/slideLayout419.xml"/></Relationships>
</file>

<file path=ppt/slides/_rels/slide6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2.xml"/><Relationship Id="rId1" Type="http://schemas.openxmlformats.org/officeDocument/2006/relationships/slideLayout" Target="../slideLayouts/slideLayout419.xml"/><Relationship Id="rId4" Type="http://schemas.openxmlformats.org/officeDocument/2006/relationships/image" Target="../media/image18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9.xml"/></Relationships>
</file>

<file path=ppt/slides/_rels/slide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419.xml"/></Relationships>
</file>

<file path=ppt/slides/_rels/slide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4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88584" y="-35880"/>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1006028" y="1084388"/>
            <a:ext cx="8252272" cy="1661993"/>
          </a:xfrm>
        </p:spPr>
        <p:txBody>
          <a:bodyPr/>
          <a:lstStyle/>
          <a:p>
            <a:pPr>
              <a:lnSpc>
                <a:spcPct val="90000"/>
              </a:lnSpc>
            </a:pPr>
            <a:r>
              <a:rPr lang="en-US" sz="6000" dirty="0">
                <a:cs typeface="Segoe UI"/>
              </a:rPr>
              <a:t>Parsons </a:t>
            </a:r>
            <a:r>
              <a:rPr lang="en-US" sz="6000" dirty="0" err="1">
                <a:cs typeface="Segoe UI"/>
              </a:rPr>
              <a:t>ChatOps</a:t>
            </a:r>
            <a:r>
              <a:rPr lang="en-US" sz="6000" dirty="0">
                <a:cs typeface="Segoe UI"/>
              </a:rPr>
              <a:t> Rapid Prototype</a:t>
            </a:r>
            <a:endParaRPr lang="en-US" dirty="0"/>
          </a:p>
        </p:txBody>
      </p:sp>
      <p:sp>
        <p:nvSpPr>
          <p:cNvPr id="3" name="Text Placeholder 2"/>
          <p:cNvSpPr>
            <a:spLocks noGrp="1"/>
          </p:cNvSpPr>
          <p:nvPr>
            <p:ph type="body" sz="quarter" idx="4294967295"/>
          </p:nvPr>
        </p:nvSpPr>
        <p:spPr>
          <a:xfrm>
            <a:off x="906631" y="3866649"/>
            <a:ext cx="11040204" cy="947952"/>
          </a:xfrm>
        </p:spPr>
        <p:txBody>
          <a:bodyPr/>
          <a:lstStyle/>
          <a:p>
            <a:pPr marL="0" indent="0">
              <a:buNone/>
            </a:pPr>
            <a:r>
              <a:rPr lang="en-US" sz="2800" b="1" dirty="0">
                <a:effectLst/>
              </a:rPr>
              <a:t>Jason Cook – Director Specialist,</a:t>
            </a:r>
            <a:r>
              <a:rPr lang="en-US" sz="2800" b="1" dirty="0"/>
              <a:t> </a:t>
            </a:r>
            <a:r>
              <a:rPr lang="en-US" sz="2800" b="1" dirty="0">
                <a:effectLst/>
              </a:rPr>
              <a:t>Global Black Belt</a:t>
            </a:r>
          </a:p>
          <a:p>
            <a:pPr marL="0" indent="0">
              <a:buNone/>
            </a:pPr>
            <a:r>
              <a:rPr lang="en-US" sz="2800" b="1" dirty="0">
                <a:effectLst/>
              </a:rPr>
              <a:t>Developer Productivity &amp; Platform Engineering</a:t>
            </a:r>
          </a:p>
        </p:txBody>
      </p:sp>
    </p:spTree>
    <p:extLst>
      <p:ext uri="{BB962C8B-B14F-4D97-AF65-F5344CB8AC3E}">
        <p14:creationId xmlns:p14="http://schemas.microsoft.com/office/powerpoint/2010/main" val="127701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7831-1F35-88B6-A8FB-A87D1385F2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33EF90-3075-AA73-9881-A06EC5FE8222}"/>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Reaper</a:t>
            </a:r>
            <a:endParaRPr lang="en-US" u="sng" dirty="0"/>
          </a:p>
        </p:txBody>
      </p:sp>
      <p:pic>
        <p:nvPicPr>
          <p:cNvPr id="5" name="Picture 4">
            <a:extLst>
              <a:ext uri="{FF2B5EF4-FFF2-40B4-BE49-F238E27FC236}">
                <a16:creationId xmlns:a16="http://schemas.microsoft.com/office/drawing/2014/main" id="{5F9D1CCB-E697-97C1-945F-706EF1260937}"/>
              </a:ext>
            </a:extLst>
          </p:cNvPr>
          <p:cNvPicPr>
            <a:picLocks noChangeAspect="1"/>
          </p:cNvPicPr>
          <p:nvPr/>
        </p:nvPicPr>
        <p:blipFill>
          <a:blip r:embed="rId3"/>
          <a:stretch>
            <a:fillRect/>
          </a:stretch>
        </p:blipFill>
        <p:spPr>
          <a:xfrm>
            <a:off x="964345" y="1015997"/>
            <a:ext cx="9102590" cy="5666905"/>
          </a:xfrm>
          <a:prstGeom prst="rect">
            <a:avLst/>
          </a:prstGeom>
        </p:spPr>
      </p:pic>
    </p:spTree>
    <p:extLst>
      <p:ext uri="{BB962C8B-B14F-4D97-AF65-F5344CB8AC3E}">
        <p14:creationId xmlns:p14="http://schemas.microsoft.com/office/powerpoint/2010/main" val="153284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F6E3B-3742-2A0A-A4E5-7D11E166A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0E050-4BD6-9448-685E-D65D4DBDD3A0}"/>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Infra</a:t>
            </a:r>
            <a:endParaRPr lang="en-US" u="sng" dirty="0"/>
          </a:p>
        </p:txBody>
      </p:sp>
      <p:sp>
        <p:nvSpPr>
          <p:cNvPr id="2" name="Title 2">
            <a:extLst>
              <a:ext uri="{FF2B5EF4-FFF2-40B4-BE49-F238E27FC236}">
                <a16:creationId xmlns:a16="http://schemas.microsoft.com/office/drawing/2014/main" id="{1CFF8A8C-776A-D8B5-4F87-FEFB848895A1}"/>
              </a:ext>
            </a:extLst>
          </p:cNvPr>
          <p:cNvSpPr txBox="1">
            <a:spLocks/>
          </p:cNvSpPr>
          <p:nvPr/>
        </p:nvSpPr>
        <p:spPr>
          <a:xfrm>
            <a:off x="717923" y="1351508"/>
            <a:ext cx="4382575" cy="2077492"/>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Infra</a:t>
            </a:r>
          </a:p>
          <a:p>
            <a:pPr marL="742950" lvl="1" indent="-285750" rtl="0" fontAlgn="ctr">
              <a:buFont typeface="Arial" panose="020B0604020202020204" pitchFamily="34" charset="0"/>
              <a:buChar char="•"/>
            </a:pPr>
            <a:r>
              <a:rPr lang="en-US" dirty="0">
                <a:effectLst/>
              </a:rPr>
              <a:t>Resource Group</a:t>
            </a:r>
          </a:p>
          <a:p>
            <a:pPr marL="742950" lvl="1" indent="-285750" rtl="0" fontAlgn="ctr">
              <a:buFont typeface="Arial" panose="020B0604020202020204" pitchFamily="34" charset="0"/>
              <a:buChar char="•"/>
            </a:pPr>
            <a:r>
              <a:rPr lang="en-US" dirty="0" err="1">
                <a:effectLst/>
              </a:rPr>
              <a:t>CosmosDB</a:t>
            </a:r>
            <a:endParaRPr lang="en-US" dirty="0">
              <a:effectLst/>
            </a:endParaRPr>
          </a:p>
          <a:p>
            <a:pPr marL="742950" lvl="1" indent="-285750" rtl="0" fontAlgn="ctr">
              <a:buFont typeface="Arial" panose="020B0604020202020204" pitchFamily="34" charset="0"/>
              <a:buChar char="•"/>
            </a:pPr>
            <a:r>
              <a:rPr lang="en-US" dirty="0">
                <a:effectLst/>
              </a:rPr>
              <a:t>Storage act</a:t>
            </a:r>
          </a:p>
          <a:p>
            <a:pPr marL="742950" lvl="1" indent="-285750" rtl="0" fontAlgn="ctr">
              <a:buFont typeface="Arial" panose="020B0604020202020204" pitchFamily="34" charset="0"/>
              <a:buChar char="•"/>
            </a:pPr>
            <a:r>
              <a:rPr lang="en-US" dirty="0">
                <a:effectLst/>
              </a:rPr>
              <a:t>Defender for cloud / DevOps Security</a:t>
            </a:r>
          </a:p>
          <a:p>
            <a:pPr marL="571500" indent="-571500">
              <a:buFont typeface="Arial" panose="020B0604020202020204" pitchFamily="34" charset="0"/>
              <a:buChar char="•"/>
            </a:pPr>
            <a:endParaRPr lang="en-US" sz="3200" dirty="0"/>
          </a:p>
        </p:txBody>
      </p:sp>
      <p:sp>
        <p:nvSpPr>
          <p:cNvPr id="4" name="Title 2">
            <a:extLst>
              <a:ext uri="{FF2B5EF4-FFF2-40B4-BE49-F238E27FC236}">
                <a16:creationId xmlns:a16="http://schemas.microsoft.com/office/drawing/2014/main" id="{FB9477F2-7F6F-6034-2AD6-BC442A5B95D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064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BE07A-DD24-27E2-BB15-2D6BE29FAB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67968E-A4E3-8F7E-AF23-A02664B97B1F}"/>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Operational RG</a:t>
            </a:r>
            <a:endParaRPr lang="en-US" u="sng" dirty="0"/>
          </a:p>
        </p:txBody>
      </p:sp>
      <p:sp>
        <p:nvSpPr>
          <p:cNvPr id="4" name="Title 2">
            <a:extLst>
              <a:ext uri="{FF2B5EF4-FFF2-40B4-BE49-F238E27FC236}">
                <a16:creationId xmlns:a16="http://schemas.microsoft.com/office/drawing/2014/main" id="{DC0675D1-3867-1877-CA26-9E1EA55F69D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F501DB5E-C98A-5AFF-B6A6-A3C99C845B59}"/>
              </a:ext>
            </a:extLst>
          </p:cNvPr>
          <p:cNvPicPr>
            <a:picLocks noChangeAspect="1"/>
          </p:cNvPicPr>
          <p:nvPr/>
        </p:nvPicPr>
        <p:blipFill>
          <a:blip r:embed="rId3"/>
          <a:stretch>
            <a:fillRect/>
          </a:stretch>
        </p:blipFill>
        <p:spPr>
          <a:xfrm>
            <a:off x="717923" y="1202501"/>
            <a:ext cx="8670587" cy="4813330"/>
          </a:xfrm>
          <a:prstGeom prst="rect">
            <a:avLst/>
          </a:prstGeom>
        </p:spPr>
      </p:pic>
    </p:spTree>
    <p:extLst>
      <p:ext uri="{BB962C8B-B14F-4D97-AF65-F5344CB8AC3E}">
        <p14:creationId xmlns:p14="http://schemas.microsoft.com/office/powerpoint/2010/main" val="1875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51E93-B457-D41A-FE4F-65BA554B60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34659B-FEB6-9C2D-0247-B55AAEA74D81}"/>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RBAC for Cosmos</a:t>
            </a:r>
            <a:endParaRPr lang="en-US" u="sng" dirty="0"/>
          </a:p>
        </p:txBody>
      </p:sp>
      <p:sp>
        <p:nvSpPr>
          <p:cNvPr id="4" name="Title 2">
            <a:extLst>
              <a:ext uri="{FF2B5EF4-FFF2-40B4-BE49-F238E27FC236}">
                <a16:creationId xmlns:a16="http://schemas.microsoft.com/office/drawing/2014/main" id="{DEF215A0-18DE-828F-DC55-4CFCF08BCCC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6" name="TextBox 5">
            <a:extLst>
              <a:ext uri="{FF2B5EF4-FFF2-40B4-BE49-F238E27FC236}">
                <a16:creationId xmlns:a16="http://schemas.microsoft.com/office/drawing/2014/main" id="{2B563F07-1990-D5A7-BDBF-7A4BCBB21A93}"/>
              </a:ext>
            </a:extLst>
          </p:cNvPr>
          <p:cNvSpPr txBox="1"/>
          <p:nvPr/>
        </p:nvSpPr>
        <p:spPr>
          <a:xfrm>
            <a:off x="717923" y="1214319"/>
            <a:ext cx="11130366" cy="4247317"/>
          </a:xfrm>
          <a:prstGeom prst="rect">
            <a:avLst/>
          </a:prstGeom>
          <a:noFill/>
        </p:spPr>
        <p:txBody>
          <a:bodyPr wrap="square">
            <a:spAutoFit/>
          </a:bodyPr>
          <a:lstStyle/>
          <a:p>
            <a:pPr rtl="0" fontAlgn="ctr"/>
            <a:r>
              <a:rPr lang="en-US" sz="1800" u="sng" dirty="0">
                <a:effectLst/>
                <a:latin typeface="+mn-lt"/>
              </a:rPr>
              <a:t>RBAC</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resourceGroupName</a:t>
            </a:r>
            <a:r>
              <a:rPr lang="en-US" sz="1800" dirty="0">
                <a:effectLst/>
                <a:latin typeface="Calibri" panose="020F0502020204030204" pitchFamily="34" charset="0"/>
              </a:rPr>
              <a:t> = "demo-lcs2-dev-chatops-rg1"</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accountName</a:t>
            </a:r>
            <a:r>
              <a:rPr lang="en-US" sz="1800" dirty="0">
                <a:effectLst/>
                <a:latin typeface="Calibri" panose="020F0502020204030204" pitchFamily="34" charset="0"/>
              </a:rPr>
              <a:t> = "chatops-demo-dev-chatops-cdb1"</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roleDefinitionId</a:t>
            </a:r>
            <a:r>
              <a:rPr lang="en-US" sz="1800" dirty="0">
                <a:effectLst/>
                <a:latin typeface="Calibri" panose="020F0502020204030204" pitchFamily="34" charset="0"/>
              </a:rPr>
              <a:t> = "/subscriptions/d16ac254-7b87-4947-af1d-9cdb6771c5f7/</a:t>
            </a:r>
            <a:r>
              <a:rPr lang="en-US" sz="1800" dirty="0" err="1">
                <a:effectLst/>
                <a:latin typeface="Calibri" panose="020F0502020204030204" pitchFamily="34" charset="0"/>
              </a:rPr>
              <a:t>resourceGroups</a:t>
            </a:r>
            <a:r>
              <a:rPr lang="en-US" sz="1800" dirty="0">
                <a:effectLst/>
                <a:latin typeface="Calibri" panose="020F0502020204030204" pitchFamily="34" charset="0"/>
              </a:rPr>
              <a:t>/demo-lcs-appdev-core-rg1/providers/</a:t>
            </a:r>
            <a:r>
              <a:rPr lang="en-US" sz="1800" dirty="0" err="1">
                <a:effectLst/>
                <a:latin typeface="Calibri" panose="020F0502020204030204" pitchFamily="34" charset="0"/>
              </a:rPr>
              <a:t>Microsoft.DocumentDB</a:t>
            </a:r>
            <a:r>
              <a:rPr lang="en-US" sz="1800" dirty="0">
                <a:effectLst/>
                <a:latin typeface="Calibri" panose="020F0502020204030204" pitchFamily="34" charset="0"/>
              </a:rPr>
              <a:t>/</a:t>
            </a:r>
            <a:r>
              <a:rPr lang="en-US" sz="1800" dirty="0" err="1">
                <a:effectLst/>
                <a:latin typeface="Calibri" panose="020F0502020204030204" pitchFamily="34" charset="0"/>
              </a:rPr>
              <a:t>databaseAccounts</a:t>
            </a:r>
            <a:r>
              <a:rPr lang="en-US" sz="1800" dirty="0">
                <a:effectLst/>
                <a:latin typeface="Calibri" panose="020F0502020204030204" pitchFamily="34" charset="0"/>
              </a:rPr>
              <a:t>/demo-lcs-appdev-core-cdb1/</a:t>
            </a:r>
            <a:r>
              <a:rPr lang="en-US" sz="1800" dirty="0" err="1">
                <a:effectLst/>
                <a:latin typeface="Calibri" panose="020F0502020204030204" pitchFamily="34" charset="0"/>
              </a:rPr>
              <a:t>sqlRoleDefinitions</a:t>
            </a:r>
            <a:r>
              <a:rPr lang="en-US" sz="1800" dirty="0">
                <a:effectLst/>
                <a:latin typeface="Calibri" panose="020F0502020204030204" pitchFamily="34" charset="0"/>
              </a:rPr>
              <a:t>/00000000-0000-0000-0000-000000000002"</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principalId</a:t>
            </a:r>
            <a:r>
              <a:rPr lang="en-US" sz="1800" dirty="0">
                <a:effectLst/>
                <a:latin typeface="Calibri" panose="020F0502020204030204" pitchFamily="34" charset="0"/>
              </a:rPr>
              <a:t> = "f41d53ef-011e-4bba-8ecc-c77fd90b08d1"</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New-</a:t>
            </a:r>
            <a:r>
              <a:rPr lang="en-US" sz="1800" dirty="0" err="1">
                <a:effectLst/>
                <a:latin typeface="Calibri" panose="020F0502020204030204" pitchFamily="34" charset="0"/>
              </a:rPr>
              <a:t>AzCosmosDBSqlRoleAssignment</a:t>
            </a:r>
            <a:r>
              <a:rPr lang="en-US" sz="1800" dirty="0">
                <a:effectLst/>
                <a:latin typeface="Calibri" panose="020F0502020204030204" pitchFamily="34" charset="0"/>
              </a:rPr>
              <a:t> -</a:t>
            </a:r>
            <a:r>
              <a:rPr lang="en-US" sz="1800" dirty="0" err="1">
                <a:effectLst/>
                <a:latin typeface="Calibri" panose="020F0502020204030204" pitchFamily="34" charset="0"/>
              </a:rPr>
              <a:t>AccountName</a:t>
            </a:r>
            <a:r>
              <a:rPr lang="en-US" sz="1800" dirty="0">
                <a:effectLst/>
                <a:latin typeface="Calibri" panose="020F0502020204030204" pitchFamily="34" charset="0"/>
              </a:rPr>
              <a:t> $</a:t>
            </a:r>
            <a:r>
              <a:rPr lang="en-US" sz="1800" dirty="0" err="1">
                <a:effectLst/>
                <a:latin typeface="Calibri" panose="020F0502020204030204" pitchFamily="34" charset="0"/>
              </a:rPr>
              <a:t>accountName</a:t>
            </a:r>
            <a:r>
              <a:rPr lang="en-US" sz="1800" dirty="0">
                <a:effectLst/>
                <a:latin typeface="Calibri" panose="020F0502020204030204" pitchFamily="34" charset="0"/>
              </a:rPr>
              <a:t> `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ResourceGroupName</a:t>
            </a:r>
            <a:r>
              <a:rPr lang="en-US" sz="1800" dirty="0">
                <a:effectLst/>
                <a:latin typeface="Calibri" panose="020F0502020204030204" pitchFamily="34" charset="0"/>
              </a:rPr>
              <a:t> $</a:t>
            </a:r>
            <a:r>
              <a:rPr lang="en-US" sz="1800" dirty="0" err="1">
                <a:effectLst/>
                <a:latin typeface="Calibri" panose="020F0502020204030204" pitchFamily="34" charset="0"/>
              </a:rPr>
              <a:t>resourceGroupName</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RoleDefinitionId</a:t>
            </a:r>
            <a:r>
              <a:rPr lang="en-US" sz="1800" dirty="0">
                <a:effectLst/>
                <a:latin typeface="Calibri" panose="020F0502020204030204" pitchFamily="34" charset="0"/>
              </a:rPr>
              <a:t> $</a:t>
            </a:r>
            <a:r>
              <a:rPr lang="en-US" sz="1800" dirty="0" err="1">
                <a:effectLst/>
                <a:latin typeface="Calibri" panose="020F0502020204030204" pitchFamily="34" charset="0"/>
              </a:rPr>
              <a:t>roleDefinitionId</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-Scope "/"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PrincipalId</a:t>
            </a:r>
            <a:r>
              <a:rPr lang="en-US" sz="1800" dirty="0">
                <a:effectLst/>
                <a:latin typeface="Calibri" panose="020F0502020204030204" pitchFamily="34" charset="0"/>
              </a:rPr>
              <a:t> $</a:t>
            </a:r>
            <a:r>
              <a:rPr lang="en-US" sz="1800" dirty="0" err="1">
                <a:effectLst/>
                <a:latin typeface="Calibri" panose="020F0502020204030204" pitchFamily="34" charset="0"/>
              </a:rPr>
              <a:t>principalId</a:t>
            </a:r>
            <a:endParaRPr lang="en-US" dirty="0"/>
          </a:p>
        </p:txBody>
      </p:sp>
    </p:spTree>
    <p:extLst>
      <p:ext uri="{BB962C8B-B14F-4D97-AF65-F5344CB8AC3E}">
        <p14:creationId xmlns:p14="http://schemas.microsoft.com/office/powerpoint/2010/main" val="21579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1C51-1C35-E511-6A67-67FA64104D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0A0480-2A76-2BF1-508B-ABC05C469EBE}"/>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4128720B-E98C-EE2C-D788-F3CADBCAB1B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5" name="Picture 4">
            <a:extLst>
              <a:ext uri="{FF2B5EF4-FFF2-40B4-BE49-F238E27FC236}">
                <a16:creationId xmlns:a16="http://schemas.microsoft.com/office/drawing/2014/main" id="{BC7AD74C-85DD-BB54-F124-A8AF1F24C135}"/>
              </a:ext>
            </a:extLst>
          </p:cNvPr>
          <p:cNvPicPr>
            <a:picLocks noChangeAspect="1"/>
          </p:cNvPicPr>
          <p:nvPr/>
        </p:nvPicPr>
        <p:blipFill>
          <a:blip r:embed="rId3"/>
          <a:stretch>
            <a:fillRect/>
          </a:stretch>
        </p:blipFill>
        <p:spPr>
          <a:xfrm>
            <a:off x="717923" y="1245140"/>
            <a:ext cx="3880182" cy="4786009"/>
          </a:xfrm>
          <a:prstGeom prst="rect">
            <a:avLst/>
          </a:prstGeom>
        </p:spPr>
      </p:pic>
      <p:pic>
        <p:nvPicPr>
          <p:cNvPr id="7" name="Picture 6">
            <a:extLst>
              <a:ext uri="{FF2B5EF4-FFF2-40B4-BE49-F238E27FC236}">
                <a16:creationId xmlns:a16="http://schemas.microsoft.com/office/drawing/2014/main" id="{F4D96708-7615-7E6D-3DA5-EB377212CF93}"/>
              </a:ext>
            </a:extLst>
          </p:cNvPr>
          <p:cNvPicPr>
            <a:picLocks noChangeAspect="1"/>
          </p:cNvPicPr>
          <p:nvPr/>
        </p:nvPicPr>
        <p:blipFill>
          <a:blip r:embed="rId4"/>
          <a:stretch>
            <a:fillRect/>
          </a:stretch>
        </p:blipFill>
        <p:spPr>
          <a:xfrm>
            <a:off x="5157583" y="1536970"/>
            <a:ext cx="6316494" cy="1781903"/>
          </a:xfrm>
          <a:prstGeom prst="rect">
            <a:avLst/>
          </a:prstGeom>
        </p:spPr>
      </p:pic>
      <p:pic>
        <p:nvPicPr>
          <p:cNvPr id="10" name="Picture 9">
            <a:extLst>
              <a:ext uri="{FF2B5EF4-FFF2-40B4-BE49-F238E27FC236}">
                <a16:creationId xmlns:a16="http://schemas.microsoft.com/office/drawing/2014/main" id="{70790B53-F99C-7DA6-BA8E-11AB22C36B21}"/>
              </a:ext>
            </a:extLst>
          </p:cNvPr>
          <p:cNvPicPr>
            <a:picLocks noChangeAspect="1"/>
          </p:cNvPicPr>
          <p:nvPr/>
        </p:nvPicPr>
        <p:blipFill>
          <a:blip r:embed="rId5"/>
          <a:stretch>
            <a:fillRect/>
          </a:stretch>
        </p:blipFill>
        <p:spPr>
          <a:xfrm>
            <a:off x="5202629" y="3824257"/>
            <a:ext cx="1968324" cy="2766947"/>
          </a:xfrm>
          <a:prstGeom prst="rect">
            <a:avLst/>
          </a:prstGeom>
        </p:spPr>
      </p:pic>
      <p:sp>
        <p:nvSpPr>
          <p:cNvPr id="11" name="Title 2">
            <a:extLst>
              <a:ext uri="{FF2B5EF4-FFF2-40B4-BE49-F238E27FC236}">
                <a16:creationId xmlns:a16="http://schemas.microsoft.com/office/drawing/2014/main" id="{A4D3996F-CA7F-5873-3B2F-BE978D8E1898}"/>
              </a:ext>
            </a:extLst>
          </p:cNvPr>
          <p:cNvSpPr txBox="1">
            <a:spLocks/>
          </p:cNvSpPr>
          <p:nvPr/>
        </p:nvSpPr>
        <p:spPr>
          <a:xfrm>
            <a:off x="5157583" y="1117028"/>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DB</a:t>
            </a:r>
            <a:endParaRPr lang="en-US" sz="3200" u="sng" dirty="0"/>
          </a:p>
        </p:txBody>
      </p:sp>
      <p:sp>
        <p:nvSpPr>
          <p:cNvPr id="12" name="Title 2">
            <a:extLst>
              <a:ext uri="{FF2B5EF4-FFF2-40B4-BE49-F238E27FC236}">
                <a16:creationId xmlns:a16="http://schemas.microsoft.com/office/drawing/2014/main" id="{D35EBBDE-B35A-79B5-032A-C25A3A8531BF}"/>
              </a:ext>
            </a:extLst>
          </p:cNvPr>
          <p:cNvSpPr txBox="1">
            <a:spLocks/>
          </p:cNvSpPr>
          <p:nvPr/>
        </p:nvSpPr>
        <p:spPr>
          <a:xfrm>
            <a:off x="5202629" y="3510032"/>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Container</a:t>
            </a:r>
            <a:endParaRPr lang="en-US" sz="3200" u="sng" dirty="0"/>
          </a:p>
        </p:txBody>
      </p:sp>
    </p:spTree>
    <p:extLst>
      <p:ext uri="{BB962C8B-B14F-4D97-AF65-F5344CB8AC3E}">
        <p14:creationId xmlns:p14="http://schemas.microsoft.com/office/powerpoint/2010/main" val="1544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7A4BF-018B-DAA6-1B48-819F47877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913D87-CD38-2DC4-D371-37D1DF102320}"/>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319A1D3D-68FE-15E8-516B-1E33EE429E8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7" name="Picture 6">
            <a:extLst>
              <a:ext uri="{FF2B5EF4-FFF2-40B4-BE49-F238E27FC236}">
                <a16:creationId xmlns:a16="http://schemas.microsoft.com/office/drawing/2014/main" id="{A10BC5C6-F61F-7D9D-FE89-ABE33297A40E}"/>
              </a:ext>
            </a:extLst>
          </p:cNvPr>
          <p:cNvPicPr>
            <a:picLocks noChangeAspect="1"/>
          </p:cNvPicPr>
          <p:nvPr/>
        </p:nvPicPr>
        <p:blipFill>
          <a:blip r:embed="rId3"/>
          <a:stretch>
            <a:fillRect/>
          </a:stretch>
        </p:blipFill>
        <p:spPr>
          <a:xfrm>
            <a:off x="717923" y="1824535"/>
            <a:ext cx="6316494" cy="1781903"/>
          </a:xfrm>
          <a:prstGeom prst="rect">
            <a:avLst/>
          </a:prstGeom>
        </p:spPr>
      </p:pic>
      <p:pic>
        <p:nvPicPr>
          <p:cNvPr id="10" name="Picture 9">
            <a:extLst>
              <a:ext uri="{FF2B5EF4-FFF2-40B4-BE49-F238E27FC236}">
                <a16:creationId xmlns:a16="http://schemas.microsoft.com/office/drawing/2014/main" id="{E346EDFB-205D-28B5-A10E-EE228A0194DD}"/>
              </a:ext>
            </a:extLst>
          </p:cNvPr>
          <p:cNvPicPr>
            <a:picLocks noChangeAspect="1"/>
          </p:cNvPicPr>
          <p:nvPr/>
        </p:nvPicPr>
        <p:blipFill>
          <a:blip r:embed="rId4"/>
          <a:stretch>
            <a:fillRect/>
          </a:stretch>
        </p:blipFill>
        <p:spPr>
          <a:xfrm>
            <a:off x="7469174" y="1700118"/>
            <a:ext cx="1968324" cy="2766947"/>
          </a:xfrm>
          <a:prstGeom prst="rect">
            <a:avLst/>
          </a:prstGeom>
        </p:spPr>
      </p:pic>
      <p:sp>
        <p:nvSpPr>
          <p:cNvPr id="11" name="Title 2">
            <a:extLst>
              <a:ext uri="{FF2B5EF4-FFF2-40B4-BE49-F238E27FC236}">
                <a16:creationId xmlns:a16="http://schemas.microsoft.com/office/drawing/2014/main" id="{04DD210A-97AA-12E9-00F4-35E7BC7F88DF}"/>
              </a:ext>
            </a:extLst>
          </p:cNvPr>
          <p:cNvSpPr txBox="1">
            <a:spLocks/>
          </p:cNvSpPr>
          <p:nvPr/>
        </p:nvSpPr>
        <p:spPr>
          <a:xfrm>
            <a:off x="717923"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DB</a:t>
            </a:r>
            <a:endParaRPr lang="en-US" sz="3200" u="sng" dirty="0"/>
          </a:p>
        </p:txBody>
      </p:sp>
      <p:sp>
        <p:nvSpPr>
          <p:cNvPr id="12" name="Title 2">
            <a:extLst>
              <a:ext uri="{FF2B5EF4-FFF2-40B4-BE49-F238E27FC236}">
                <a16:creationId xmlns:a16="http://schemas.microsoft.com/office/drawing/2014/main" id="{EF159366-CCC0-8A07-2E1D-0B1E3B731CB3}"/>
              </a:ext>
            </a:extLst>
          </p:cNvPr>
          <p:cNvSpPr txBox="1">
            <a:spLocks/>
          </p:cNvSpPr>
          <p:nvPr/>
        </p:nvSpPr>
        <p:spPr>
          <a:xfrm>
            <a:off x="7469174"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Container</a:t>
            </a:r>
            <a:endParaRPr lang="en-US" sz="3200" u="sng" dirty="0"/>
          </a:p>
        </p:txBody>
      </p:sp>
    </p:spTree>
    <p:extLst>
      <p:ext uri="{BB962C8B-B14F-4D97-AF65-F5344CB8AC3E}">
        <p14:creationId xmlns:p14="http://schemas.microsoft.com/office/powerpoint/2010/main" val="14377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48D7-613C-3E48-67E5-C679ED557C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3A6AA-DA83-C778-84A5-E1606A3161B1}"/>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987155B3-E61D-56E2-D44F-AF6551C6C0F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6DE261FB-B845-236B-16ED-6D4E59D401AF}"/>
              </a:ext>
            </a:extLst>
          </p:cNvPr>
          <p:cNvSpPr txBox="1">
            <a:spLocks/>
          </p:cNvSpPr>
          <p:nvPr/>
        </p:nvSpPr>
        <p:spPr>
          <a:xfrm>
            <a:off x="717923"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Example datapoint</a:t>
            </a:r>
            <a:endParaRPr lang="en-US" sz="3200" u="sng" dirty="0"/>
          </a:p>
        </p:txBody>
      </p:sp>
      <p:sp>
        <p:nvSpPr>
          <p:cNvPr id="5" name="TextBox 4">
            <a:extLst>
              <a:ext uri="{FF2B5EF4-FFF2-40B4-BE49-F238E27FC236}">
                <a16:creationId xmlns:a16="http://schemas.microsoft.com/office/drawing/2014/main" id="{838E0ADC-533C-1BAB-19D9-9CF3E73CA256}"/>
              </a:ext>
            </a:extLst>
          </p:cNvPr>
          <p:cNvSpPr txBox="1"/>
          <p:nvPr/>
        </p:nvSpPr>
        <p:spPr>
          <a:xfrm>
            <a:off x="410993" y="1923554"/>
            <a:ext cx="10980095" cy="2585323"/>
          </a:xfrm>
          <a:prstGeom prst="rect">
            <a:avLst/>
          </a:prstGeom>
          <a:noFill/>
        </p:spPr>
        <p:txBody>
          <a:bodyPr wrap="square">
            <a:spAutoFit/>
          </a:bodyPr>
          <a:lstStyle/>
          <a:p>
            <a:pPr marL="1028700" marR="0"/>
            <a:r>
              <a:rPr lang="en-US" sz="1800" dirty="0">
                <a:effectLst/>
                <a:latin typeface="Consolas" panose="020B0609020204030204" pitchFamily="49" charset="0"/>
              </a:rPr>
              <a:t>{</a:t>
            </a:r>
          </a:p>
          <a:p>
            <a:pPr marL="1028700" marR="0"/>
            <a:r>
              <a:rPr lang="en-US" sz="1800" dirty="0">
                <a:effectLst/>
                <a:latin typeface="Consolas" panose="020B0609020204030204" pitchFamily="49" charset="0"/>
              </a:rPr>
              <a:t>    "status": "static",</a:t>
            </a:r>
          </a:p>
          <a:p>
            <a:pPr marL="1028700" marR="0"/>
            <a:r>
              <a:rPr lang="en-US" sz="1800" dirty="0">
                <a:effectLst/>
                <a:latin typeface="Consolas" panose="020B0609020204030204" pitchFamily="49" charset="0"/>
              </a:rPr>
              <a:t>    "id": "</a:t>
            </a:r>
            <a:r>
              <a:rPr lang="en-US" sz="1800" dirty="0" err="1">
                <a:effectLst/>
                <a:latin typeface="Consolas" panose="020B0609020204030204" pitchFamily="49" charset="0"/>
              </a:rPr>
              <a:t>silverFish</a:t>
            </a:r>
            <a:r>
              <a:rPr lang="en-US" sz="1800" dirty="0">
                <a:effectLst/>
                <a:latin typeface="Consolas" panose="020B0609020204030204" pitchFamily="49" charset="0"/>
              </a:rPr>
              <a:t>",</a:t>
            </a:r>
          </a:p>
          <a:p>
            <a:pPr marL="1028700" marR="0"/>
            <a:r>
              <a:rPr lang="en-US" sz="1800" dirty="0">
                <a:effectLst/>
                <a:latin typeface="Consolas" panose="020B0609020204030204" pitchFamily="49" charset="0"/>
              </a:rPr>
              <a:t>    "user": "Jason Cook",</a:t>
            </a:r>
          </a:p>
          <a:p>
            <a:pPr marL="1028700" marR="0"/>
            <a:r>
              <a:rPr lang="en-US" sz="1800" dirty="0">
                <a:effectLst/>
                <a:latin typeface="Consolas" panose="020B0609020204030204" pitchFamily="49" charset="0"/>
              </a:rPr>
              <a:t>    "</a:t>
            </a:r>
            <a:r>
              <a:rPr lang="en-US" sz="1800" dirty="0" err="1">
                <a:effectLst/>
                <a:latin typeface="Consolas" panose="020B0609020204030204" pitchFamily="49" charset="0"/>
              </a:rPr>
              <a:t>userId</a:t>
            </a:r>
            <a:r>
              <a:rPr lang="en-US" sz="1800" dirty="0">
                <a:effectLst/>
                <a:latin typeface="Consolas" panose="020B0609020204030204" pitchFamily="49" charset="0"/>
              </a:rPr>
              <a:t>": "f41d53ef-011e-4bba-8ecc-c77fd90b08d1",</a:t>
            </a:r>
          </a:p>
          <a:p>
            <a:pPr marL="1028700" marR="0"/>
            <a:r>
              <a:rPr lang="en-US" sz="1800" dirty="0">
                <a:effectLst/>
                <a:latin typeface="Consolas" panose="020B0609020204030204" pitchFamily="49" charset="0"/>
              </a:rPr>
              <a:t>    "</a:t>
            </a:r>
            <a:r>
              <a:rPr lang="en-US" sz="1800" dirty="0" err="1">
                <a:effectLst/>
                <a:latin typeface="Consolas" panose="020B0609020204030204" pitchFamily="49" charset="0"/>
              </a:rPr>
              <a:t>messageId</a:t>
            </a:r>
            <a:r>
              <a:rPr lang="en-US" sz="1800" dirty="0">
                <a:effectLst/>
                <a:latin typeface="Consolas" panose="020B0609020204030204" pitchFamily="49" charset="0"/>
              </a:rPr>
              <a:t>": "1729089998758",</a:t>
            </a:r>
          </a:p>
          <a:p>
            <a:pPr marL="1028700" marR="0"/>
            <a:r>
              <a:rPr lang="en-US" sz="1800" dirty="0">
                <a:effectLst/>
                <a:latin typeface="Consolas" panose="020B0609020204030204" pitchFamily="49" charset="0"/>
              </a:rPr>
              <a:t>    "msg": "output msg",</a:t>
            </a:r>
          </a:p>
          <a:p>
            <a:pPr marL="1028700" marR="0"/>
            <a:r>
              <a:rPr lang="en-US" sz="1800" dirty="0">
                <a:effectLst/>
                <a:latin typeface="Consolas" panose="020B0609020204030204" pitchFamily="49" charset="0"/>
              </a:rPr>
              <a:t>    "timestamp": "2024-10-16T14:52:14.4022736Z"</a:t>
            </a:r>
          </a:p>
          <a:p>
            <a:pPr marL="1028700" marR="0"/>
            <a:r>
              <a:rPr lang="en-US" sz="1800" dirty="0">
                <a:effectLst/>
                <a:latin typeface="Consolas" panose="020B0609020204030204" pitchFamily="49" charset="0"/>
              </a:rPr>
              <a:t>}</a:t>
            </a:r>
          </a:p>
        </p:txBody>
      </p:sp>
    </p:spTree>
    <p:extLst>
      <p:ext uri="{BB962C8B-B14F-4D97-AF65-F5344CB8AC3E}">
        <p14:creationId xmlns:p14="http://schemas.microsoft.com/office/powerpoint/2010/main" val="329115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977CB-B6A2-9F10-CFE3-4E76DEE177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45A339-FF86-CC91-5864-4D40A151A660}"/>
              </a:ext>
            </a:extLst>
          </p:cNvPr>
          <p:cNvSpPr>
            <a:spLocks noGrp="1"/>
          </p:cNvSpPr>
          <p:nvPr>
            <p:ph type="title"/>
          </p:nvPr>
        </p:nvSpPr>
        <p:spPr>
          <a:xfrm>
            <a:off x="717922" y="-213834"/>
            <a:ext cx="6470817" cy="1107996"/>
          </a:xfrm>
        </p:spPr>
        <p:txBody>
          <a:bodyPr/>
          <a:lstStyle/>
          <a:p>
            <a:r>
              <a:rPr lang="en-US" u="sng" dirty="0">
                <a:solidFill>
                  <a:schemeClr val="accent3">
                    <a:lumMod val="40000"/>
                    <a:lumOff val="60000"/>
                  </a:schemeClr>
                </a:solidFill>
                <a:cs typeface="Segoe UI"/>
              </a:rPr>
              <a:t>Operational Storage Act.</a:t>
            </a:r>
            <a:endParaRPr lang="en-US" u="sng" dirty="0"/>
          </a:p>
        </p:txBody>
      </p:sp>
      <p:sp>
        <p:nvSpPr>
          <p:cNvPr id="4" name="Title 2">
            <a:extLst>
              <a:ext uri="{FF2B5EF4-FFF2-40B4-BE49-F238E27FC236}">
                <a16:creationId xmlns:a16="http://schemas.microsoft.com/office/drawing/2014/main" id="{4BC2D76B-1B73-F587-B89B-5E328164AACA}"/>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7CC5581A-AD85-C42A-5D8D-5C981F8F8C5D}"/>
              </a:ext>
            </a:extLst>
          </p:cNvPr>
          <p:cNvPicPr>
            <a:picLocks noChangeAspect="1"/>
          </p:cNvPicPr>
          <p:nvPr/>
        </p:nvPicPr>
        <p:blipFill>
          <a:blip r:embed="rId3"/>
          <a:stretch>
            <a:fillRect/>
          </a:stretch>
        </p:blipFill>
        <p:spPr>
          <a:xfrm>
            <a:off x="642093" y="1313074"/>
            <a:ext cx="6296904" cy="2286319"/>
          </a:xfrm>
          <a:prstGeom prst="rect">
            <a:avLst/>
          </a:prstGeom>
        </p:spPr>
      </p:pic>
      <p:pic>
        <p:nvPicPr>
          <p:cNvPr id="8" name="Picture 7">
            <a:extLst>
              <a:ext uri="{FF2B5EF4-FFF2-40B4-BE49-F238E27FC236}">
                <a16:creationId xmlns:a16="http://schemas.microsoft.com/office/drawing/2014/main" id="{1F4ED2F2-FA49-66E7-09DB-DD4D1491BAF7}"/>
              </a:ext>
            </a:extLst>
          </p:cNvPr>
          <p:cNvPicPr>
            <a:picLocks noChangeAspect="1"/>
          </p:cNvPicPr>
          <p:nvPr/>
        </p:nvPicPr>
        <p:blipFill>
          <a:blip r:embed="rId4"/>
          <a:stretch>
            <a:fillRect/>
          </a:stretch>
        </p:blipFill>
        <p:spPr>
          <a:xfrm>
            <a:off x="642093" y="4148773"/>
            <a:ext cx="10544783" cy="1838379"/>
          </a:xfrm>
          <a:prstGeom prst="rect">
            <a:avLst/>
          </a:prstGeom>
        </p:spPr>
      </p:pic>
      <p:sp>
        <p:nvSpPr>
          <p:cNvPr id="9" name="Title 2">
            <a:extLst>
              <a:ext uri="{FF2B5EF4-FFF2-40B4-BE49-F238E27FC236}">
                <a16:creationId xmlns:a16="http://schemas.microsoft.com/office/drawing/2014/main" id="{348207D9-6EA3-587A-ACE6-82E3B23EA985}"/>
              </a:ext>
            </a:extLst>
          </p:cNvPr>
          <p:cNvSpPr txBox="1">
            <a:spLocks/>
          </p:cNvSpPr>
          <p:nvPr/>
        </p:nvSpPr>
        <p:spPr>
          <a:xfrm>
            <a:off x="642093" y="3762081"/>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Container</a:t>
            </a:r>
            <a:endParaRPr lang="en-US" sz="3200" u="sng" dirty="0"/>
          </a:p>
        </p:txBody>
      </p:sp>
    </p:spTree>
    <p:extLst>
      <p:ext uri="{BB962C8B-B14F-4D97-AF65-F5344CB8AC3E}">
        <p14:creationId xmlns:p14="http://schemas.microsoft.com/office/powerpoint/2010/main" val="46976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CACA7-D767-AC59-D3E3-DD8F4B2D74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C8EF1-EE6D-D691-6F3C-8F285008E5F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Teams Integration</a:t>
            </a:r>
            <a:endParaRPr lang="en-US" u="sng" dirty="0"/>
          </a:p>
        </p:txBody>
      </p:sp>
      <p:sp>
        <p:nvSpPr>
          <p:cNvPr id="4" name="Title 2">
            <a:extLst>
              <a:ext uri="{FF2B5EF4-FFF2-40B4-BE49-F238E27FC236}">
                <a16:creationId xmlns:a16="http://schemas.microsoft.com/office/drawing/2014/main" id="{A1261E53-4E6A-8DA4-7B03-8260F0AC5C0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B1B96FC6-7108-9DC4-A465-ACBCCC323A2C}"/>
              </a:ext>
            </a:extLst>
          </p:cNvPr>
          <p:cNvSpPr txBox="1">
            <a:spLocks/>
          </p:cNvSpPr>
          <p:nvPr/>
        </p:nvSpPr>
        <p:spPr>
          <a:xfrm>
            <a:off x="717922" y="1463257"/>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effectLst/>
                <a:latin typeface="+mn-lt"/>
              </a:rPr>
              <a:t>ChatOps</a:t>
            </a:r>
            <a:r>
              <a:rPr lang="en-US" sz="1800" u="sng" dirty="0">
                <a:effectLst/>
                <a:latin typeface="+mn-lt"/>
              </a:rPr>
              <a:t> Channel</a:t>
            </a:r>
          </a:p>
        </p:txBody>
      </p:sp>
      <p:pic>
        <p:nvPicPr>
          <p:cNvPr id="5" name="Picture 4">
            <a:extLst>
              <a:ext uri="{FF2B5EF4-FFF2-40B4-BE49-F238E27FC236}">
                <a16:creationId xmlns:a16="http://schemas.microsoft.com/office/drawing/2014/main" id="{8B938ECC-8E01-6186-283C-4332023EE75D}"/>
              </a:ext>
            </a:extLst>
          </p:cNvPr>
          <p:cNvPicPr>
            <a:picLocks noChangeAspect="1"/>
          </p:cNvPicPr>
          <p:nvPr/>
        </p:nvPicPr>
        <p:blipFill>
          <a:blip r:embed="rId3"/>
          <a:stretch>
            <a:fillRect/>
          </a:stretch>
        </p:blipFill>
        <p:spPr>
          <a:xfrm>
            <a:off x="717922" y="2035952"/>
            <a:ext cx="9754464" cy="3358791"/>
          </a:xfrm>
          <a:prstGeom prst="rect">
            <a:avLst/>
          </a:prstGeom>
        </p:spPr>
      </p:pic>
    </p:spTree>
    <p:extLst>
      <p:ext uri="{BB962C8B-B14F-4D97-AF65-F5344CB8AC3E}">
        <p14:creationId xmlns:p14="http://schemas.microsoft.com/office/powerpoint/2010/main" val="422200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4F38-5038-957F-FC52-FB5F7A5E3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E258C4-042B-B741-D938-B51138FCF91F}"/>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Teams Integration</a:t>
            </a:r>
            <a:endParaRPr lang="en-US" u="sng" dirty="0"/>
          </a:p>
        </p:txBody>
      </p:sp>
      <p:sp>
        <p:nvSpPr>
          <p:cNvPr id="4" name="Title 2">
            <a:extLst>
              <a:ext uri="{FF2B5EF4-FFF2-40B4-BE49-F238E27FC236}">
                <a16:creationId xmlns:a16="http://schemas.microsoft.com/office/drawing/2014/main" id="{A4F1304D-14D6-87A2-7FC7-16A825484E8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8908F3C5-03B6-2371-AC12-E011224EF230}"/>
              </a:ext>
            </a:extLst>
          </p:cNvPr>
          <p:cNvSpPr txBox="1">
            <a:spLocks/>
          </p:cNvSpPr>
          <p:nvPr/>
        </p:nvSpPr>
        <p:spPr>
          <a:xfrm>
            <a:off x="717922" y="1463257"/>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effectLst/>
                <a:latin typeface="+mn-lt"/>
              </a:rPr>
              <a:t>OpsBot</a:t>
            </a:r>
            <a:r>
              <a:rPr lang="en-US" sz="1800" u="sng" dirty="0">
                <a:effectLst/>
                <a:latin typeface="+mn-lt"/>
              </a:rPr>
              <a:t> User</a:t>
            </a:r>
          </a:p>
        </p:txBody>
      </p:sp>
      <p:pic>
        <p:nvPicPr>
          <p:cNvPr id="6" name="Picture 5">
            <a:extLst>
              <a:ext uri="{FF2B5EF4-FFF2-40B4-BE49-F238E27FC236}">
                <a16:creationId xmlns:a16="http://schemas.microsoft.com/office/drawing/2014/main" id="{75951B1F-53EB-BA49-7AB2-924B597B44D4}"/>
              </a:ext>
            </a:extLst>
          </p:cNvPr>
          <p:cNvPicPr>
            <a:picLocks noChangeAspect="1"/>
          </p:cNvPicPr>
          <p:nvPr/>
        </p:nvPicPr>
        <p:blipFill>
          <a:blip r:embed="rId3"/>
          <a:stretch>
            <a:fillRect/>
          </a:stretch>
        </p:blipFill>
        <p:spPr>
          <a:xfrm>
            <a:off x="717922" y="2007845"/>
            <a:ext cx="4508936" cy="3703369"/>
          </a:xfrm>
          <a:prstGeom prst="rect">
            <a:avLst/>
          </a:prstGeom>
        </p:spPr>
      </p:pic>
    </p:spTree>
    <p:extLst>
      <p:ext uri="{BB962C8B-B14F-4D97-AF65-F5344CB8AC3E}">
        <p14:creationId xmlns:p14="http://schemas.microsoft.com/office/powerpoint/2010/main" val="72738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015E24-22B5-4792-8F4E-0DF479D3CD1B}"/>
              </a:ext>
            </a:extLst>
          </p:cNvPr>
          <p:cNvSpPr txBox="1">
            <a:spLocks/>
          </p:cNvSpPr>
          <p:nvPr/>
        </p:nvSpPr>
        <p:spPr>
          <a:xfrm>
            <a:off x="588519" y="401656"/>
            <a:ext cx="4838656" cy="2100384"/>
          </a:xfrm>
          <a:prstGeom prst="rect">
            <a:avLst/>
          </a:prstGeom>
        </p:spPr>
        <p:txBody>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GB" sz="3599" b="1" i="0" u="sng"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Logistics</a:t>
            </a:r>
          </a:p>
          <a:p>
            <a:pPr marL="0" marR="0" lvl="0" indent="0" algn="l" defTabSz="932462" rtl="0" eaLnBrk="1" fontAlgn="auto" latinLnBrk="0" hangingPunct="1">
              <a:lnSpc>
                <a:spcPct val="100000"/>
              </a:lnSpc>
              <a:spcBef>
                <a:spcPct val="0"/>
              </a:spcBef>
              <a:spcAft>
                <a:spcPts val="0"/>
              </a:spcAft>
              <a:buClrTx/>
              <a:buSzTx/>
              <a:buFontTx/>
              <a:buNone/>
              <a:tabLst/>
              <a:defRPr/>
            </a:pPr>
            <a:endParaRPr lang="en-GB" sz="2000" b="0" dirty="0">
              <a:gradFill>
                <a:gsLst>
                  <a:gs pos="1250">
                    <a:srgbClr val="FFFFFF"/>
                  </a:gs>
                  <a:gs pos="100000">
                    <a:srgbClr val="FFFFFF"/>
                  </a:gs>
                </a:gsLst>
                <a:lin ang="5400000" scaled="0"/>
              </a:gradFill>
              <a:latin typeface="Segoe UI Semibold"/>
            </a:endParaRP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err="1">
                <a:gradFill>
                  <a:gsLst>
                    <a:gs pos="1250">
                      <a:srgbClr val="FFFFFF"/>
                    </a:gs>
                    <a:gs pos="100000">
                      <a:srgbClr val="FFFFFF"/>
                    </a:gs>
                  </a:gsLst>
                  <a:lin ang="5400000" scaled="0"/>
                </a:gradFill>
                <a:latin typeface="Segoe UI Semibold"/>
              </a:rPr>
              <a:t>Wifi</a:t>
            </a:r>
            <a:endParaRPr lang="en-GB" sz="2000" b="0" dirty="0">
              <a:gradFill>
                <a:gsLst>
                  <a:gs pos="1250">
                    <a:srgbClr val="FFFFFF"/>
                  </a:gs>
                  <a:gs pos="100000">
                    <a:srgbClr val="FFFFFF"/>
                  </a:gs>
                </a:gsLst>
                <a:lin ang="5400000" scaled="0"/>
              </a:gradFill>
              <a:latin typeface="Segoe UI Semibold"/>
            </a:endParaRP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Bathrooms</a:t>
            </a: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Breaks</a:t>
            </a: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Parking</a:t>
            </a:r>
          </a:p>
        </p:txBody>
      </p:sp>
    </p:spTree>
    <p:extLst>
      <p:ext uri="{BB962C8B-B14F-4D97-AF65-F5344CB8AC3E}">
        <p14:creationId xmlns:p14="http://schemas.microsoft.com/office/powerpoint/2010/main" val="863439207"/>
      </p:ext>
    </p:extLst>
  </p:cSld>
  <p:clrMapOvr>
    <a:masterClrMapping/>
  </p:clrMapOvr>
  <p:transition advTm="8305">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05FE4-D8AF-396E-C582-90CB1F53E5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B32EAC-4860-25AD-A286-95400734F5B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E3480F4F-41BC-7C73-EA41-857AA884A64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C62B0746-259B-3D36-AC98-C037ED3D24DF}"/>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Repository</a:t>
            </a:r>
          </a:p>
        </p:txBody>
      </p:sp>
      <p:pic>
        <p:nvPicPr>
          <p:cNvPr id="5" name="Picture 4">
            <a:extLst>
              <a:ext uri="{FF2B5EF4-FFF2-40B4-BE49-F238E27FC236}">
                <a16:creationId xmlns:a16="http://schemas.microsoft.com/office/drawing/2014/main" id="{3B498EFE-E882-4E25-085A-554DF45BF0C9}"/>
              </a:ext>
            </a:extLst>
          </p:cNvPr>
          <p:cNvPicPr>
            <a:picLocks noChangeAspect="1"/>
          </p:cNvPicPr>
          <p:nvPr/>
        </p:nvPicPr>
        <p:blipFill>
          <a:blip r:embed="rId3"/>
          <a:stretch>
            <a:fillRect/>
          </a:stretch>
        </p:blipFill>
        <p:spPr>
          <a:xfrm>
            <a:off x="717922" y="1526788"/>
            <a:ext cx="8527335" cy="5009745"/>
          </a:xfrm>
          <a:prstGeom prst="rect">
            <a:avLst/>
          </a:prstGeom>
        </p:spPr>
      </p:pic>
    </p:spTree>
    <p:extLst>
      <p:ext uri="{BB962C8B-B14F-4D97-AF65-F5344CB8AC3E}">
        <p14:creationId xmlns:p14="http://schemas.microsoft.com/office/powerpoint/2010/main" val="240738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50931-F8AE-5EEF-D4B7-03B9398D22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56A292-1F14-4C32-F1CB-5B3052B172E1}"/>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1D72B236-4B55-6785-6371-53BB42CCDCB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3ED8ECD2-48FC-4758-7E5A-96564FD870D7}"/>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Service Principal for GH action</a:t>
            </a:r>
            <a:endParaRPr lang="en-US" sz="1800" u="sng" dirty="0">
              <a:effectLst/>
              <a:latin typeface="+mn-lt"/>
            </a:endParaRPr>
          </a:p>
        </p:txBody>
      </p:sp>
      <p:sp>
        <p:nvSpPr>
          <p:cNvPr id="6" name="TextBox 5">
            <a:extLst>
              <a:ext uri="{FF2B5EF4-FFF2-40B4-BE49-F238E27FC236}">
                <a16:creationId xmlns:a16="http://schemas.microsoft.com/office/drawing/2014/main" id="{D587768A-62EE-7BE1-646D-B0A4680FF0A9}"/>
              </a:ext>
            </a:extLst>
          </p:cNvPr>
          <p:cNvSpPr txBox="1"/>
          <p:nvPr/>
        </p:nvSpPr>
        <p:spPr>
          <a:xfrm>
            <a:off x="0" y="1590218"/>
            <a:ext cx="6595354" cy="2585323"/>
          </a:xfrm>
          <a:prstGeom prst="rect">
            <a:avLst/>
          </a:prstGeom>
          <a:noFill/>
        </p:spPr>
        <p:txBody>
          <a:bodyPr wrap="square">
            <a:spAutoFit/>
          </a:bodyPr>
          <a:lstStyle/>
          <a:p>
            <a:pPr marL="685800" marR="0"/>
            <a:r>
              <a:rPr lang="en-US" sz="1800" dirty="0" err="1">
                <a:effectLst/>
                <a:latin typeface="Calibri" panose="020F0502020204030204" pitchFamily="34" charset="0"/>
              </a:rPr>
              <a:t>az</a:t>
            </a:r>
            <a:r>
              <a:rPr lang="en-US" sz="1800" dirty="0">
                <a:effectLst/>
                <a:latin typeface="Calibri" panose="020F0502020204030204" pitchFamily="34" charset="0"/>
              </a:rPr>
              <a:t> ad </a:t>
            </a:r>
            <a:r>
              <a:rPr lang="en-US" sz="1800" dirty="0" err="1">
                <a:effectLst/>
                <a:latin typeface="Calibri" panose="020F0502020204030204" pitchFamily="34" charset="0"/>
              </a:rPr>
              <a:t>sp</a:t>
            </a:r>
            <a:r>
              <a:rPr lang="en-US" sz="1800" dirty="0">
                <a:effectLst/>
                <a:latin typeface="Calibri" panose="020F0502020204030204" pitchFamily="34" charset="0"/>
              </a:rPr>
              <a:t> create-for-</a:t>
            </a:r>
            <a:r>
              <a:rPr lang="en-US" sz="1800" dirty="0" err="1">
                <a:effectLst/>
                <a:latin typeface="Calibri" panose="020F0502020204030204" pitchFamily="34" charset="0"/>
              </a:rPr>
              <a:t>rbac</a:t>
            </a:r>
            <a:r>
              <a:rPr lang="en-US" sz="1800" dirty="0">
                <a:effectLst/>
                <a:latin typeface="Calibri" panose="020F0502020204030204" pitchFamily="34" charset="0"/>
              </a:rPr>
              <a:t> --name </a:t>
            </a:r>
            <a:r>
              <a:rPr lang="en-US" sz="1800" dirty="0" err="1">
                <a:effectLst/>
                <a:latin typeface="Calibri" panose="020F0502020204030204" pitchFamily="34" charset="0"/>
              </a:rPr>
              <a:t>chatopsgh</a:t>
            </a:r>
            <a:endParaRPr lang="en-US" sz="1800" dirty="0">
              <a:effectLst/>
              <a:latin typeface="Calibri" panose="020F0502020204030204" pitchFamily="34" charset="0"/>
            </a:endParaRP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appId</a:t>
            </a:r>
            <a:r>
              <a:rPr lang="en-US" sz="1800" dirty="0">
                <a:effectLst/>
                <a:latin typeface="Calibri" panose="020F0502020204030204" pitchFamily="34" charset="0"/>
              </a:rPr>
              <a:t>": "c01e6c00-d78f-41d0-892e-4008403693f1",</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displayName</a:t>
            </a:r>
            <a:r>
              <a:rPr lang="en-US" sz="1800" dirty="0">
                <a:effectLst/>
                <a:latin typeface="Calibri" panose="020F0502020204030204" pitchFamily="34" charset="0"/>
              </a:rPr>
              <a:t>": "</a:t>
            </a:r>
            <a:r>
              <a:rPr lang="en-US" sz="1800" dirty="0" err="1">
                <a:effectLst/>
                <a:latin typeface="Calibri" panose="020F0502020204030204" pitchFamily="34" charset="0"/>
              </a:rPr>
              <a:t>chatopsgh</a:t>
            </a:r>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"password": "",</a:t>
            </a:r>
          </a:p>
          <a:p>
            <a:pPr marL="685800" marR="0"/>
            <a:r>
              <a:rPr lang="en-US" sz="1800" dirty="0">
                <a:effectLst/>
                <a:latin typeface="Calibri" panose="020F0502020204030204" pitchFamily="34" charset="0"/>
              </a:rPr>
              <a:t>  "tenant": "8d23ee13-f065-4c3e-a6d0-3c045cf74df2"</a:t>
            </a:r>
          </a:p>
          <a:p>
            <a:pPr marL="6858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a:t>
            </a:r>
          </a:p>
        </p:txBody>
      </p:sp>
      <p:sp>
        <p:nvSpPr>
          <p:cNvPr id="7" name="Title 2">
            <a:extLst>
              <a:ext uri="{FF2B5EF4-FFF2-40B4-BE49-F238E27FC236}">
                <a16:creationId xmlns:a16="http://schemas.microsoft.com/office/drawing/2014/main" id="{44E7E712-B264-2222-9C12-5713AE48786B}"/>
              </a:ext>
            </a:extLst>
          </p:cNvPr>
          <p:cNvSpPr txBox="1">
            <a:spLocks/>
          </p:cNvSpPr>
          <p:nvPr/>
        </p:nvSpPr>
        <p:spPr>
          <a:xfrm>
            <a:off x="717922" y="4505868"/>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GH Secrets</a:t>
            </a:r>
            <a:endParaRPr lang="en-US" sz="1800" u="sng" dirty="0">
              <a:effectLst/>
              <a:latin typeface="+mn-lt"/>
            </a:endParaRPr>
          </a:p>
        </p:txBody>
      </p:sp>
      <p:sp>
        <p:nvSpPr>
          <p:cNvPr id="10" name="TextBox 9">
            <a:extLst>
              <a:ext uri="{FF2B5EF4-FFF2-40B4-BE49-F238E27FC236}">
                <a16:creationId xmlns:a16="http://schemas.microsoft.com/office/drawing/2014/main" id="{5B6D46AB-C8D3-D3C5-9A89-DF9B3A343026}"/>
              </a:ext>
            </a:extLst>
          </p:cNvPr>
          <p:cNvSpPr txBox="1"/>
          <p:nvPr/>
        </p:nvSpPr>
        <p:spPr>
          <a:xfrm>
            <a:off x="717922" y="4871597"/>
            <a:ext cx="6814224" cy="1169551"/>
          </a:xfrm>
          <a:prstGeom prst="rect">
            <a:avLst/>
          </a:prstGeom>
          <a:noFill/>
        </p:spPr>
        <p:txBody>
          <a:bodyPr wrap="square">
            <a:spAutoFit/>
          </a:bodyPr>
          <a:lstStyle/>
          <a:p>
            <a:pPr rtl="0" fontAlgn="ctr"/>
            <a:r>
              <a:rPr lang="en-US" sz="1600" dirty="0">
                <a:effectLst/>
                <a:latin typeface="Open Sans" panose="020B0606030504020204" pitchFamily="34" charset="0"/>
              </a:rPr>
              <a:t>AZURE_AD_CLIENT_ID – </a:t>
            </a:r>
            <a:r>
              <a:rPr lang="en-US" sz="1800" dirty="0">
                <a:effectLst/>
                <a:latin typeface="Calibri" panose="020F0502020204030204" pitchFamily="34" charset="0"/>
              </a:rPr>
              <a:t>c01e6c00-d78f-41d0-892e-4008403693f1</a:t>
            </a:r>
          </a:p>
          <a:p>
            <a:pPr rtl="0" fontAlgn="ctr"/>
            <a:r>
              <a:rPr lang="en-US" sz="1600" dirty="0">
                <a:effectLst/>
                <a:latin typeface="Open Sans" panose="020B0606030504020204" pitchFamily="34" charset="0"/>
              </a:rPr>
              <a:t>AZURE_AD_CLIENT_SECRET – </a:t>
            </a:r>
            <a:endParaRPr lang="en-US" sz="1800" dirty="0">
              <a:effectLst/>
              <a:latin typeface="Calibri" panose="020F0502020204030204" pitchFamily="34" charset="0"/>
            </a:endParaRPr>
          </a:p>
          <a:p>
            <a:pPr rtl="0" fontAlgn="ctr"/>
            <a:r>
              <a:rPr lang="en-US" sz="1600" dirty="0">
                <a:effectLst/>
                <a:latin typeface="Open Sans" panose="020B0606030504020204" pitchFamily="34" charset="0"/>
              </a:rPr>
              <a:t>AZURE_AD_TENANT_ID – </a:t>
            </a:r>
            <a:r>
              <a:rPr lang="en-US" sz="1800" dirty="0">
                <a:effectLst/>
                <a:latin typeface="Calibri" panose="020F0502020204030204" pitchFamily="34" charset="0"/>
              </a:rPr>
              <a:t>8d23ee13-f065-4c3e-a6d0-3c045cf74df2</a:t>
            </a:r>
          </a:p>
          <a:p>
            <a:pPr rtl="0" fontAlgn="ctr"/>
            <a:r>
              <a:rPr lang="en-US" sz="1600" dirty="0">
                <a:effectLst/>
                <a:latin typeface="Open Sans" panose="020B0606030504020204" pitchFamily="34" charset="0"/>
              </a:rPr>
              <a:t>AZURE_SUBSCRIPTION_ID – </a:t>
            </a:r>
            <a:r>
              <a:rPr lang="en-US" sz="1800" dirty="0">
                <a:effectLst/>
                <a:latin typeface="Calibri" panose="020F0502020204030204" pitchFamily="34" charset="0"/>
              </a:rPr>
              <a:t>1d99e3a6-d274-4fa2-9e80-78cffc6f11f1</a:t>
            </a:r>
          </a:p>
        </p:txBody>
      </p:sp>
    </p:spTree>
    <p:extLst>
      <p:ext uri="{BB962C8B-B14F-4D97-AF65-F5344CB8AC3E}">
        <p14:creationId xmlns:p14="http://schemas.microsoft.com/office/powerpoint/2010/main" val="25586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CAFE8-6740-C92B-440B-F4402C7E9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C29076-7254-4B7E-65AF-B9428821CBD1}"/>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E87FBF94-D905-4B8C-8E89-06F252645FF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2ACBC79-D6F7-E1C5-3929-004652533F3D}"/>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Contributor access for Principal</a:t>
            </a:r>
            <a:endParaRPr lang="en-US" sz="1800" u="sng" dirty="0">
              <a:effectLst/>
              <a:latin typeface="+mn-lt"/>
            </a:endParaRPr>
          </a:p>
        </p:txBody>
      </p:sp>
      <p:pic>
        <p:nvPicPr>
          <p:cNvPr id="5" name="Picture 4">
            <a:extLst>
              <a:ext uri="{FF2B5EF4-FFF2-40B4-BE49-F238E27FC236}">
                <a16:creationId xmlns:a16="http://schemas.microsoft.com/office/drawing/2014/main" id="{D1EFEB66-4206-DB95-3F9D-EE063F7B812A}"/>
              </a:ext>
            </a:extLst>
          </p:cNvPr>
          <p:cNvPicPr>
            <a:picLocks noChangeAspect="1"/>
          </p:cNvPicPr>
          <p:nvPr/>
        </p:nvPicPr>
        <p:blipFill>
          <a:blip r:embed="rId3"/>
          <a:stretch>
            <a:fillRect/>
          </a:stretch>
        </p:blipFill>
        <p:spPr>
          <a:xfrm>
            <a:off x="717922" y="1720202"/>
            <a:ext cx="7072022" cy="4467337"/>
          </a:xfrm>
          <a:prstGeom prst="rect">
            <a:avLst/>
          </a:prstGeom>
        </p:spPr>
      </p:pic>
    </p:spTree>
    <p:extLst>
      <p:ext uri="{BB962C8B-B14F-4D97-AF65-F5344CB8AC3E}">
        <p14:creationId xmlns:p14="http://schemas.microsoft.com/office/powerpoint/2010/main" val="27130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F660-8719-3ACE-C2F0-DA62E64EF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D628FE-52E3-A329-01F4-FD04470E822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BA99E5C7-1904-8413-E5B7-66909C6E4DD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51AD9F8F-9FCD-1622-1E45-A57CD82AD9E4}"/>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Key Based Access for Storage Act. </a:t>
            </a:r>
            <a:r>
              <a:rPr lang="en-US" sz="1800" u="sng" dirty="0">
                <a:solidFill>
                  <a:srgbClr val="FF0000"/>
                </a:solidFill>
                <a:latin typeface="+mn-lt"/>
              </a:rPr>
              <a:t>(Not a Best Practice)</a:t>
            </a:r>
            <a:endParaRPr lang="en-US" sz="1800" u="sng" dirty="0">
              <a:solidFill>
                <a:srgbClr val="FF0000"/>
              </a:solidFill>
              <a:effectLst/>
              <a:latin typeface="+mn-lt"/>
            </a:endParaRPr>
          </a:p>
        </p:txBody>
      </p:sp>
      <p:pic>
        <p:nvPicPr>
          <p:cNvPr id="6" name="Picture 5">
            <a:extLst>
              <a:ext uri="{FF2B5EF4-FFF2-40B4-BE49-F238E27FC236}">
                <a16:creationId xmlns:a16="http://schemas.microsoft.com/office/drawing/2014/main" id="{AE420F99-741B-E2ED-5BD6-D7C698940CC0}"/>
              </a:ext>
            </a:extLst>
          </p:cNvPr>
          <p:cNvPicPr>
            <a:picLocks noChangeAspect="1"/>
          </p:cNvPicPr>
          <p:nvPr/>
        </p:nvPicPr>
        <p:blipFill>
          <a:blip r:embed="rId3"/>
          <a:stretch>
            <a:fillRect/>
          </a:stretch>
        </p:blipFill>
        <p:spPr>
          <a:xfrm>
            <a:off x="6841969" y="358861"/>
            <a:ext cx="5008417" cy="6177672"/>
          </a:xfrm>
          <a:prstGeom prst="rect">
            <a:avLst/>
          </a:prstGeom>
        </p:spPr>
      </p:pic>
    </p:spTree>
    <p:extLst>
      <p:ext uri="{BB962C8B-B14F-4D97-AF65-F5344CB8AC3E}">
        <p14:creationId xmlns:p14="http://schemas.microsoft.com/office/powerpoint/2010/main" val="23447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0B53B-3766-3784-739B-BF4F36B83C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EB0BA1-E4D2-AFE2-DC15-9874BDA0AC6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FF282845-D20C-5261-EB25-D4C7C932F2C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DC2F0053-977B-9D80-D986-00081FB96797}"/>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Store Creds in Project Settings</a:t>
            </a:r>
            <a:endParaRPr lang="en-US" sz="1800" u="sng" dirty="0">
              <a:solidFill>
                <a:srgbClr val="FF0000"/>
              </a:solidFill>
              <a:effectLst/>
              <a:latin typeface="+mn-lt"/>
            </a:endParaRPr>
          </a:p>
        </p:txBody>
      </p:sp>
      <p:pic>
        <p:nvPicPr>
          <p:cNvPr id="5" name="Picture 4">
            <a:extLst>
              <a:ext uri="{FF2B5EF4-FFF2-40B4-BE49-F238E27FC236}">
                <a16:creationId xmlns:a16="http://schemas.microsoft.com/office/drawing/2014/main" id="{7B738AA8-6158-6337-9DE5-DF116EC16537}"/>
              </a:ext>
            </a:extLst>
          </p:cNvPr>
          <p:cNvPicPr>
            <a:picLocks noChangeAspect="1"/>
          </p:cNvPicPr>
          <p:nvPr/>
        </p:nvPicPr>
        <p:blipFill>
          <a:blip r:embed="rId3"/>
          <a:stretch>
            <a:fillRect/>
          </a:stretch>
        </p:blipFill>
        <p:spPr>
          <a:xfrm>
            <a:off x="717921" y="1592030"/>
            <a:ext cx="6470817" cy="3993873"/>
          </a:xfrm>
          <a:prstGeom prst="rect">
            <a:avLst/>
          </a:prstGeom>
        </p:spPr>
      </p:pic>
    </p:spTree>
    <p:extLst>
      <p:ext uri="{BB962C8B-B14F-4D97-AF65-F5344CB8AC3E}">
        <p14:creationId xmlns:p14="http://schemas.microsoft.com/office/powerpoint/2010/main" val="26028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96636-4EA7-2C74-8872-52D819962B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535F10-6CB2-B14F-3DF1-514E644A62A8}"/>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7A08B895-D7CA-E82A-F116-A8045873B97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028D301-3D4A-9C69-334B-4756B14553FA}"/>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latin typeface="+mn-lt"/>
              </a:rPr>
              <a:t>OpsBot</a:t>
            </a:r>
            <a:r>
              <a:rPr lang="en-US" sz="1800" u="sng" dirty="0">
                <a:latin typeface="+mn-lt"/>
              </a:rPr>
              <a:t> GH User and Classic Token</a:t>
            </a:r>
            <a:endParaRPr lang="en-US" sz="1800" u="sng" dirty="0">
              <a:solidFill>
                <a:srgbClr val="FF0000"/>
              </a:solidFill>
              <a:effectLst/>
              <a:latin typeface="+mn-lt"/>
            </a:endParaRPr>
          </a:p>
        </p:txBody>
      </p:sp>
      <p:pic>
        <p:nvPicPr>
          <p:cNvPr id="5" name="Picture 4">
            <a:extLst>
              <a:ext uri="{FF2B5EF4-FFF2-40B4-BE49-F238E27FC236}">
                <a16:creationId xmlns:a16="http://schemas.microsoft.com/office/drawing/2014/main" id="{DE9DB4F0-10DA-0942-A894-397B58B100F3}"/>
              </a:ext>
            </a:extLst>
          </p:cNvPr>
          <p:cNvPicPr>
            <a:picLocks noChangeAspect="1"/>
          </p:cNvPicPr>
          <p:nvPr/>
        </p:nvPicPr>
        <p:blipFill>
          <a:blip r:embed="rId3"/>
          <a:stretch>
            <a:fillRect/>
          </a:stretch>
        </p:blipFill>
        <p:spPr>
          <a:xfrm>
            <a:off x="717922" y="1690663"/>
            <a:ext cx="10510130" cy="3153711"/>
          </a:xfrm>
          <a:prstGeom prst="rect">
            <a:avLst/>
          </a:prstGeom>
        </p:spPr>
      </p:pic>
    </p:spTree>
    <p:extLst>
      <p:ext uri="{BB962C8B-B14F-4D97-AF65-F5344CB8AC3E}">
        <p14:creationId xmlns:p14="http://schemas.microsoft.com/office/powerpoint/2010/main" val="30845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919B6-C429-C535-6FA1-3944894C11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49484A-0E78-D103-FE1F-1BB556927FED}"/>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6D7DE4DA-60DD-4A16-DE25-50ACCA02B10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F4E1991-A577-32AE-FE76-54B2404B01DE}"/>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Actions Workflow</a:t>
            </a:r>
          </a:p>
        </p:txBody>
      </p:sp>
      <p:pic>
        <p:nvPicPr>
          <p:cNvPr id="6" name="Picture 5">
            <a:extLst>
              <a:ext uri="{FF2B5EF4-FFF2-40B4-BE49-F238E27FC236}">
                <a16:creationId xmlns:a16="http://schemas.microsoft.com/office/drawing/2014/main" id="{61C1B265-BCB1-C225-A630-A2D40189F7A8}"/>
              </a:ext>
            </a:extLst>
          </p:cNvPr>
          <p:cNvPicPr>
            <a:picLocks noChangeAspect="1"/>
          </p:cNvPicPr>
          <p:nvPr/>
        </p:nvPicPr>
        <p:blipFill>
          <a:blip r:embed="rId3"/>
          <a:stretch>
            <a:fillRect/>
          </a:stretch>
        </p:blipFill>
        <p:spPr>
          <a:xfrm>
            <a:off x="717922" y="1592030"/>
            <a:ext cx="10141109" cy="3328868"/>
          </a:xfrm>
          <a:prstGeom prst="rect">
            <a:avLst/>
          </a:prstGeom>
        </p:spPr>
      </p:pic>
      <p:sp>
        <p:nvSpPr>
          <p:cNvPr id="8" name="TextBox 7">
            <a:extLst>
              <a:ext uri="{FF2B5EF4-FFF2-40B4-BE49-F238E27FC236}">
                <a16:creationId xmlns:a16="http://schemas.microsoft.com/office/drawing/2014/main" id="{BAA5C879-DE71-FEEF-2507-5492E0B6E218}"/>
              </a:ext>
            </a:extLst>
          </p:cNvPr>
          <p:cNvSpPr txBox="1"/>
          <p:nvPr/>
        </p:nvSpPr>
        <p:spPr>
          <a:xfrm>
            <a:off x="630372" y="5141720"/>
            <a:ext cx="14009756" cy="369332"/>
          </a:xfrm>
          <a:prstGeom prst="rect">
            <a:avLst/>
          </a:prstGeom>
          <a:noFill/>
        </p:spPr>
        <p:txBody>
          <a:bodyPr wrap="square">
            <a:spAutoFit/>
          </a:bodyPr>
          <a:lstStyle/>
          <a:p>
            <a:r>
              <a:rPr lang="en-US" dirty="0" err="1">
                <a:hlinkClick r:id="rId4"/>
              </a:rPr>
              <a:t>ChatOps</a:t>
            </a:r>
            <a:r>
              <a:rPr lang="en-US" dirty="0">
                <a:hlinkClick r:id="rId4"/>
              </a:rPr>
              <a:t>-Bootstrap/.</a:t>
            </a:r>
            <a:r>
              <a:rPr lang="en-US" dirty="0" err="1">
                <a:hlinkClick r:id="rId4"/>
              </a:rPr>
              <a:t>github</a:t>
            </a:r>
            <a:r>
              <a:rPr lang="en-US" dirty="0">
                <a:hlinkClick r:id="rId4"/>
              </a:rPr>
              <a:t>/workflows at main · Lantern-Cloud-Services/</a:t>
            </a:r>
            <a:r>
              <a:rPr lang="en-US" dirty="0" err="1">
                <a:hlinkClick r:id="rId4"/>
              </a:rPr>
              <a:t>ChatOps</a:t>
            </a:r>
            <a:r>
              <a:rPr lang="en-US" dirty="0">
                <a:hlinkClick r:id="rId4"/>
              </a:rPr>
              <a:t>-Bootstrap</a:t>
            </a:r>
            <a:endParaRPr lang="en-US" dirty="0"/>
          </a:p>
        </p:txBody>
      </p:sp>
    </p:spTree>
    <p:extLst>
      <p:ext uri="{BB962C8B-B14F-4D97-AF65-F5344CB8AC3E}">
        <p14:creationId xmlns:p14="http://schemas.microsoft.com/office/powerpoint/2010/main" val="2913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DFC03-2CE8-C01E-7C8F-A439243386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51386B-62A9-FDD8-B56C-7461119E252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2477DF9E-C371-DB2F-4FCA-EABAEF935D9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2DA7FCF-E13C-3DF8-7B94-FFA0BE7A0762}"/>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Terraform</a:t>
            </a:r>
          </a:p>
        </p:txBody>
      </p:sp>
      <p:sp>
        <p:nvSpPr>
          <p:cNvPr id="8" name="TextBox 7">
            <a:extLst>
              <a:ext uri="{FF2B5EF4-FFF2-40B4-BE49-F238E27FC236}">
                <a16:creationId xmlns:a16="http://schemas.microsoft.com/office/drawing/2014/main" id="{2D53A1DC-75B1-0A10-5296-B31B3FFCC2E7}"/>
              </a:ext>
            </a:extLst>
          </p:cNvPr>
          <p:cNvSpPr txBox="1"/>
          <p:nvPr/>
        </p:nvSpPr>
        <p:spPr>
          <a:xfrm>
            <a:off x="610916" y="4772387"/>
            <a:ext cx="10439705" cy="369332"/>
          </a:xfrm>
          <a:prstGeom prst="rect">
            <a:avLst/>
          </a:prstGeom>
          <a:noFill/>
        </p:spPr>
        <p:txBody>
          <a:bodyPr wrap="square">
            <a:spAutoFit/>
          </a:bodyPr>
          <a:lstStyle/>
          <a:p>
            <a:r>
              <a:rPr lang="en-US" dirty="0" err="1">
                <a:hlinkClick r:id="rId3"/>
              </a:rPr>
              <a:t>ChatOps</a:t>
            </a:r>
            <a:r>
              <a:rPr lang="en-US" dirty="0">
                <a:hlinkClick r:id="rId3"/>
              </a:rPr>
              <a:t>-Bootstrap/terraform at main · Lantern-Cloud-Services/</a:t>
            </a:r>
            <a:r>
              <a:rPr lang="en-US" dirty="0" err="1">
                <a:hlinkClick r:id="rId3"/>
              </a:rPr>
              <a:t>ChatOps</a:t>
            </a:r>
            <a:r>
              <a:rPr lang="en-US" dirty="0">
                <a:hlinkClick r:id="rId3"/>
              </a:rPr>
              <a:t>-Bootstrap</a:t>
            </a:r>
            <a:endParaRPr lang="en-US" dirty="0"/>
          </a:p>
        </p:txBody>
      </p:sp>
      <p:pic>
        <p:nvPicPr>
          <p:cNvPr id="5" name="Picture 4">
            <a:extLst>
              <a:ext uri="{FF2B5EF4-FFF2-40B4-BE49-F238E27FC236}">
                <a16:creationId xmlns:a16="http://schemas.microsoft.com/office/drawing/2014/main" id="{CF8600B6-BE74-E5E7-E649-183B0E26E05B}"/>
              </a:ext>
            </a:extLst>
          </p:cNvPr>
          <p:cNvPicPr>
            <a:picLocks noChangeAspect="1"/>
          </p:cNvPicPr>
          <p:nvPr/>
        </p:nvPicPr>
        <p:blipFill>
          <a:blip r:embed="rId4"/>
          <a:stretch>
            <a:fillRect/>
          </a:stretch>
        </p:blipFill>
        <p:spPr>
          <a:xfrm>
            <a:off x="717922" y="1475915"/>
            <a:ext cx="7843911" cy="3084051"/>
          </a:xfrm>
          <a:prstGeom prst="rect">
            <a:avLst/>
          </a:prstGeom>
        </p:spPr>
      </p:pic>
    </p:spTree>
    <p:extLst>
      <p:ext uri="{BB962C8B-B14F-4D97-AF65-F5344CB8AC3E}">
        <p14:creationId xmlns:p14="http://schemas.microsoft.com/office/powerpoint/2010/main" val="10384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03144-6069-84D4-4066-33D0F0A111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E6680B-4FB3-337C-AA63-3D885D753928}"/>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FFF6903B-BA12-43C3-EA09-26CDB39D702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EE28D4C7-406F-740E-1DC3-BF9707F022A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DevOps Security</a:t>
            </a:r>
          </a:p>
        </p:txBody>
      </p:sp>
      <p:pic>
        <p:nvPicPr>
          <p:cNvPr id="6" name="Picture 5">
            <a:extLst>
              <a:ext uri="{FF2B5EF4-FFF2-40B4-BE49-F238E27FC236}">
                <a16:creationId xmlns:a16="http://schemas.microsoft.com/office/drawing/2014/main" id="{F07338FC-3801-CF0B-0376-221D8FB26C73}"/>
              </a:ext>
            </a:extLst>
          </p:cNvPr>
          <p:cNvPicPr>
            <a:picLocks noChangeAspect="1"/>
          </p:cNvPicPr>
          <p:nvPr/>
        </p:nvPicPr>
        <p:blipFill>
          <a:blip r:embed="rId3"/>
          <a:stretch>
            <a:fillRect/>
          </a:stretch>
        </p:blipFill>
        <p:spPr>
          <a:xfrm>
            <a:off x="717922" y="1592030"/>
            <a:ext cx="4585467" cy="4241260"/>
          </a:xfrm>
          <a:prstGeom prst="rect">
            <a:avLst/>
          </a:prstGeom>
        </p:spPr>
      </p:pic>
    </p:spTree>
    <p:extLst>
      <p:ext uri="{BB962C8B-B14F-4D97-AF65-F5344CB8AC3E}">
        <p14:creationId xmlns:p14="http://schemas.microsoft.com/office/powerpoint/2010/main" val="289536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8A42A-584C-DD6B-6A20-1E618C89E0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A6F01E-12BA-4B78-4D8A-1EEB812842E5}"/>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49E9E483-7B62-4E14-60B5-3F9DC1DB658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BF39706B-AC1D-1E8A-D521-6F6D27C1A147}"/>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GitHub Connection</a:t>
            </a:r>
          </a:p>
        </p:txBody>
      </p:sp>
      <p:pic>
        <p:nvPicPr>
          <p:cNvPr id="5" name="Picture 4">
            <a:extLst>
              <a:ext uri="{FF2B5EF4-FFF2-40B4-BE49-F238E27FC236}">
                <a16:creationId xmlns:a16="http://schemas.microsoft.com/office/drawing/2014/main" id="{218AA971-8ABC-C60F-5742-5F172FD84A35}"/>
              </a:ext>
            </a:extLst>
          </p:cNvPr>
          <p:cNvPicPr>
            <a:picLocks noChangeAspect="1"/>
          </p:cNvPicPr>
          <p:nvPr/>
        </p:nvPicPr>
        <p:blipFill>
          <a:blip r:embed="rId3"/>
          <a:stretch>
            <a:fillRect/>
          </a:stretch>
        </p:blipFill>
        <p:spPr>
          <a:xfrm>
            <a:off x="717922" y="1567525"/>
            <a:ext cx="6239746" cy="4772691"/>
          </a:xfrm>
          <a:prstGeom prst="rect">
            <a:avLst/>
          </a:prstGeom>
        </p:spPr>
      </p:pic>
    </p:spTree>
    <p:extLst>
      <p:ext uri="{BB962C8B-B14F-4D97-AF65-F5344CB8AC3E}">
        <p14:creationId xmlns:p14="http://schemas.microsoft.com/office/powerpoint/2010/main" val="80670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6">
            <a:extLst>
              <a:ext uri="{FF2B5EF4-FFF2-40B4-BE49-F238E27FC236}">
                <a16:creationId xmlns:a16="http://schemas.microsoft.com/office/drawing/2014/main" id="{34B655BA-10A4-4A57-89DB-CFFBE1CA1E33}"/>
              </a:ext>
            </a:extLst>
          </p:cNvPr>
          <p:cNvSpPr txBox="1">
            <a:spLocks/>
          </p:cNvSpPr>
          <p:nvPr/>
        </p:nvSpPr>
        <p:spPr>
          <a:xfrm>
            <a:off x="2804847" y="2326430"/>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r>
              <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rPr>
              <a:t>What is it and why do we need it?</a:t>
            </a: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2" name="Title 6">
            <a:extLst>
              <a:ext uri="{FF2B5EF4-FFF2-40B4-BE49-F238E27FC236}">
                <a16:creationId xmlns:a16="http://schemas.microsoft.com/office/drawing/2014/main" id="{4CC41FDF-B072-4BEA-F659-3DC5C1989CB7}"/>
              </a:ext>
            </a:extLst>
          </p:cNvPr>
          <p:cNvSpPr txBox="1">
            <a:spLocks/>
          </p:cNvSpPr>
          <p:nvPr/>
        </p:nvSpPr>
        <p:spPr>
          <a:xfrm>
            <a:off x="2804847" y="1210036"/>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lang="en-US" sz="3600" u="sng" dirty="0">
                <a:solidFill>
                  <a:srgbClr val="FFFFFF"/>
                </a:solidFill>
                <a:latin typeface="Segoe UI Semibold"/>
                <a:cs typeface="Segoe UI"/>
              </a:rPr>
              <a:t>Platform Engineering</a:t>
            </a:r>
            <a:endParaRPr kumimoji="0" lang="en-US" sz="3600" b="1" i="0" u="sng"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56131379"/>
      </p:ext>
    </p:extLst>
  </p:cSld>
  <p:clrMapOvr>
    <a:masterClrMapping/>
  </p:clrMapOvr>
  <p:transition advTm="54702">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45CF-E3FA-2CAD-8668-82188F35F8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E5D476-1FFB-7DC2-4D6A-F8D22BDB1AB3}"/>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54EF552E-5DB5-2315-98C5-936EE37CA2E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9ECF5E8-78D9-B661-E4AB-6BD57EA9336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GitHub Connection</a:t>
            </a:r>
          </a:p>
        </p:txBody>
      </p:sp>
      <p:pic>
        <p:nvPicPr>
          <p:cNvPr id="6" name="Picture 5">
            <a:extLst>
              <a:ext uri="{FF2B5EF4-FFF2-40B4-BE49-F238E27FC236}">
                <a16:creationId xmlns:a16="http://schemas.microsoft.com/office/drawing/2014/main" id="{76AAEC6C-3B26-1D21-A095-8663F2154F7F}"/>
              </a:ext>
            </a:extLst>
          </p:cNvPr>
          <p:cNvPicPr>
            <a:picLocks noChangeAspect="1"/>
          </p:cNvPicPr>
          <p:nvPr/>
        </p:nvPicPr>
        <p:blipFill>
          <a:blip r:embed="rId3"/>
          <a:stretch>
            <a:fillRect/>
          </a:stretch>
        </p:blipFill>
        <p:spPr>
          <a:xfrm>
            <a:off x="717922" y="1592030"/>
            <a:ext cx="8749469" cy="3865121"/>
          </a:xfrm>
          <a:prstGeom prst="rect">
            <a:avLst/>
          </a:prstGeom>
        </p:spPr>
      </p:pic>
    </p:spTree>
    <p:extLst>
      <p:ext uri="{BB962C8B-B14F-4D97-AF65-F5344CB8AC3E}">
        <p14:creationId xmlns:p14="http://schemas.microsoft.com/office/powerpoint/2010/main" val="16932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65750-912F-9A0D-9319-3978E9519F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420B57-A3DD-511D-AFE9-933EDB5B6522}"/>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A2C6F5E6-1AF1-D04E-BE62-A4BA2E646388}"/>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9EF5978A-F76C-03FF-7EBA-24153758A644}"/>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5" name="Picture 4">
            <a:extLst>
              <a:ext uri="{FF2B5EF4-FFF2-40B4-BE49-F238E27FC236}">
                <a16:creationId xmlns:a16="http://schemas.microsoft.com/office/drawing/2014/main" id="{A15F336D-58AB-F4D3-BD8E-2968B87E17E3}"/>
              </a:ext>
            </a:extLst>
          </p:cNvPr>
          <p:cNvPicPr>
            <a:picLocks noChangeAspect="1"/>
          </p:cNvPicPr>
          <p:nvPr/>
        </p:nvPicPr>
        <p:blipFill>
          <a:blip r:embed="rId3"/>
          <a:stretch>
            <a:fillRect/>
          </a:stretch>
        </p:blipFill>
        <p:spPr>
          <a:xfrm>
            <a:off x="717922" y="1592030"/>
            <a:ext cx="8307583" cy="4110858"/>
          </a:xfrm>
          <a:prstGeom prst="rect">
            <a:avLst/>
          </a:prstGeom>
        </p:spPr>
      </p:pic>
    </p:spTree>
    <p:extLst>
      <p:ext uri="{BB962C8B-B14F-4D97-AF65-F5344CB8AC3E}">
        <p14:creationId xmlns:p14="http://schemas.microsoft.com/office/powerpoint/2010/main" val="152790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EED9-411D-C948-2997-72441BA06F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7E7B6F-94A6-C2C5-91A9-CA9D8A27CE8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09E079C8-ED6E-D364-FC43-07B8AB0DCB1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FE8D06DB-4595-75B2-EF36-E0DE59130F0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6" name="Picture 5">
            <a:extLst>
              <a:ext uri="{FF2B5EF4-FFF2-40B4-BE49-F238E27FC236}">
                <a16:creationId xmlns:a16="http://schemas.microsoft.com/office/drawing/2014/main" id="{28845DDB-73AB-F594-DA03-972157C8A570}"/>
              </a:ext>
            </a:extLst>
          </p:cNvPr>
          <p:cNvPicPr>
            <a:picLocks noChangeAspect="1"/>
          </p:cNvPicPr>
          <p:nvPr/>
        </p:nvPicPr>
        <p:blipFill>
          <a:blip r:embed="rId3"/>
          <a:stretch>
            <a:fillRect/>
          </a:stretch>
        </p:blipFill>
        <p:spPr>
          <a:xfrm>
            <a:off x="717922" y="1652532"/>
            <a:ext cx="8573696" cy="3648584"/>
          </a:xfrm>
          <a:prstGeom prst="rect">
            <a:avLst/>
          </a:prstGeom>
        </p:spPr>
      </p:pic>
    </p:spTree>
    <p:extLst>
      <p:ext uri="{BB962C8B-B14F-4D97-AF65-F5344CB8AC3E}">
        <p14:creationId xmlns:p14="http://schemas.microsoft.com/office/powerpoint/2010/main" val="3292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4AC0F-9F7E-79D1-34F4-C915D22E6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5203CB-BE6C-EA75-60E5-BD865BA7FBD5}"/>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45D78643-68E1-E621-15F9-2EC6B65D8E2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3AAAC6BD-3DFB-F12A-EBA8-0F9DFD0B1066}"/>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5" name="Picture 4">
            <a:extLst>
              <a:ext uri="{FF2B5EF4-FFF2-40B4-BE49-F238E27FC236}">
                <a16:creationId xmlns:a16="http://schemas.microsoft.com/office/drawing/2014/main" id="{EAE482C3-B8DE-9D49-E404-03716CEB5163}"/>
              </a:ext>
            </a:extLst>
          </p:cNvPr>
          <p:cNvPicPr>
            <a:picLocks noChangeAspect="1"/>
          </p:cNvPicPr>
          <p:nvPr/>
        </p:nvPicPr>
        <p:blipFill>
          <a:blip r:embed="rId3"/>
          <a:stretch>
            <a:fillRect/>
          </a:stretch>
        </p:blipFill>
        <p:spPr>
          <a:xfrm>
            <a:off x="717922" y="1592030"/>
            <a:ext cx="10004927" cy="4618582"/>
          </a:xfrm>
          <a:prstGeom prst="rect">
            <a:avLst/>
          </a:prstGeom>
        </p:spPr>
      </p:pic>
    </p:spTree>
    <p:extLst>
      <p:ext uri="{BB962C8B-B14F-4D97-AF65-F5344CB8AC3E}">
        <p14:creationId xmlns:p14="http://schemas.microsoft.com/office/powerpoint/2010/main" val="268116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4B09-EC5C-BC2C-5672-4972B97271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31C233-ED6A-07A6-6AC8-D7A9E08C9C78}"/>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6AACCF14-BF83-388A-231D-4B04A589CD7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530F7C1-CB65-B881-003C-44ECBAE09CE2}"/>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@Mention Trigger</a:t>
            </a:r>
          </a:p>
        </p:txBody>
      </p:sp>
      <p:pic>
        <p:nvPicPr>
          <p:cNvPr id="8" name="Picture 7">
            <a:extLst>
              <a:ext uri="{FF2B5EF4-FFF2-40B4-BE49-F238E27FC236}">
                <a16:creationId xmlns:a16="http://schemas.microsoft.com/office/drawing/2014/main" id="{F9B0A798-253F-4E87-2CDE-B756028DAD19}"/>
              </a:ext>
            </a:extLst>
          </p:cNvPr>
          <p:cNvPicPr>
            <a:picLocks noChangeAspect="1"/>
          </p:cNvPicPr>
          <p:nvPr/>
        </p:nvPicPr>
        <p:blipFill>
          <a:blip r:embed="rId3"/>
          <a:stretch>
            <a:fillRect/>
          </a:stretch>
        </p:blipFill>
        <p:spPr>
          <a:xfrm>
            <a:off x="717922" y="1592030"/>
            <a:ext cx="4265826" cy="4346061"/>
          </a:xfrm>
          <a:prstGeom prst="rect">
            <a:avLst/>
          </a:prstGeom>
        </p:spPr>
      </p:pic>
      <p:pic>
        <p:nvPicPr>
          <p:cNvPr id="11" name="Picture 10">
            <a:extLst>
              <a:ext uri="{FF2B5EF4-FFF2-40B4-BE49-F238E27FC236}">
                <a16:creationId xmlns:a16="http://schemas.microsoft.com/office/drawing/2014/main" id="{579D58EC-E1CD-7ED2-DAE7-30028206B070}"/>
              </a:ext>
            </a:extLst>
          </p:cNvPr>
          <p:cNvPicPr>
            <a:picLocks noChangeAspect="1"/>
          </p:cNvPicPr>
          <p:nvPr/>
        </p:nvPicPr>
        <p:blipFill>
          <a:blip r:embed="rId4"/>
          <a:stretch>
            <a:fillRect/>
          </a:stretch>
        </p:blipFill>
        <p:spPr>
          <a:xfrm>
            <a:off x="7770046" y="1220203"/>
            <a:ext cx="3704032" cy="4990289"/>
          </a:xfrm>
          <a:prstGeom prst="rect">
            <a:avLst/>
          </a:prstGeom>
        </p:spPr>
      </p:pic>
    </p:spTree>
    <p:extLst>
      <p:ext uri="{BB962C8B-B14F-4D97-AF65-F5344CB8AC3E}">
        <p14:creationId xmlns:p14="http://schemas.microsoft.com/office/powerpoint/2010/main" val="305768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7788A-8E29-40CB-E16A-A8BFDB899D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8A271C-6423-625A-8DA3-009F769056DD}"/>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CD646E4A-9191-9129-2E3F-E8ECD73EC848}"/>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C53028C-73CA-1053-7FE5-9ED0F71585CC}"/>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for Cosmos</a:t>
            </a:r>
          </a:p>
        </p:txBody>
      </p:sp>
      <p:pic>
        <p:nvPicPr>
          <p:cNvPr id="5" name="Picture 4">
            <a:extLst>
              <a:ext uri="{FF2B5EF4-FFF2-40B4-BE49-F238E27FC236}">
                <a16:creationId xmlns:a16="http://schemas.microsoft.com/office/drawing/2014/main" id="{F4AF482A-40B3-FEBB-870D-9F7CBA65F85A}"/>
              </a:ext>
            </a:extLst>
          </p:cNvPr>
          <p:cNvPicPr>
            <a:picLocks noChangeAspect="1"/>
          </p:cNvPicPr>
          <p:nvPr/>
        </p:nvPicPr>
        <p:blipFill>
          <a:blip r:embed="rId3"/>
          <a:stretch>
            <a:fillRect/>
          </a:stretch>
        </p:blipFill>
        <p:spPr>
          <a:xfrm>
            <a:off x="717922" y="1592030"/>
            <a:ext cx="7081627" cy="2695537"/>
          </a:xfrm>
          <a:prstGeom prst="rect">
            <a:avLst/>
          </a:prstGeom>
        </p:spPr>
      </p:pic>
      <p:pic>
        <p:nvPicPr>
          <p:cNvPr id="7" name="Picture 6">
            <a:extLst>
              <a:ext uri="{FF2B5EF4-FFF2-40B4-BE49-F238E27FC236}">
                <a16:creationId xmlns:a16="http://schemas.microsoft.com/office/drawing/2014/main" id="{C1D9A8C0-3136-A978-7045-2AD17CDE949F}"/>
              </a:ext>
            </a:extLst>
          </p:cNvPr>
          <p:cNvPicPr>
            <a:picLocks noChangeAspect="1"/>
          </p:cNvPicPr>
          <p:nvPr/>
        </p:nvPicPr>
        <p:blipFill>
          <a:blip r:embed="rId4"/>
          <a:stretch>
            <a:fillRect/>
          </a:stretch>
        </p:blipFill>
        <p:spPr>
          <a:xfrm>
            <a:off x="717922" y="4508389"/>
            <a:ext cx="10324289" cy="1926642"/>
          </a:xfrm>
          <a:prstGeom prst="rect">
            <a:avLst/>
          </a:prstGeom>
        </p:spPr>
      </p:pic>
    </p:spTree>
    <p:extLst>
      <p:ext uri="{BB962C8B-B14F-4D97-AF65-F5344CB8AC3E}">
        <p14:creationId xmlns:p14="http://schemas.microsoft.com/office/powerpoint/2010/main" val="303794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844E-E281-C3BA-B507-4A563CF5F6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82ED4-684F-710B-F55E-3EAC43B613CB}"/>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E17D0731-0F8E-A878-44C1-485937A47F3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2B87E17-5639-8C7E-DD5C-08F9161733E7}"/>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a:t>
            </a:r>
          </a:p>
        </p:txBody>
      </p:sp>
      <p:pic>
        <p:nvPicPr>
          <p:cNvPr id="6" name="Picture 5">
            <a:extLst>
              <a:ext uri="{FF2B5EF4-FFF2-40B4-BE49-F238E27FC236}">
                <a16:creationId xmlns:a16="http://schemas.microsoft.com/office/drawing/2014/main" id="{E2CD4902-76D4-A770-5FF5-5703179741A9}"/>
              </a:ext>
            </a:extLst>
          </p:cNvPr>
          <p:cNvPicPr>
            <a:picLocks noChangeAspect="1"/>
          </p:cNvPicPr>
          <p:nvPr/>
        </p:nvPicPr>
        <p:blipFill>
          <a:blip r:embed="rId3"/>
          <a:stretch>
            <a:fillRect/>
          </a:stretch>
        </p:blipFill>
        <p:spPr>
          <a:xfrm>
            <a:off x="717922" y="1650396"/>
            <a:ext cx="7155193" cy="4697854"/>
          </a:xfrm>
          <a:prstGeom prst="rect">
            <a:avLst/>
          </a:prstGeom>
        </p:spPr>
      </p:pic>
    </p:spTree>
    <p:extLst>
      <p:ext uri="{BB962C8B-B14F-4D97-AF65-F5344CB8AC3E}">
        <p14:creationId xmlns:p14="http://schemas.microsoft.com/office/powerpoint/2010/main" val="27097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B8963-914D-B723-4588-BECAC8F15F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A83DD7-FE78-095F-539F-1DC5498AF234}"/>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AE1B60A2-105D-BA82-989B-0F44F4D8D64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CA4C6967-B181-3BBF-3052-EC66C3965F52}"/>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a:t>
            </a:r>
          </a:p>
        </p:txBody>
      </p:sp>
      <p:pic>
        <p:nvPicPr>
          <p:cNvPr id="5" name="Picture 4">
            <a:extLst>
              <a:ext uri="{FF2B5EF4-FFF2-40B4-BE49-F238E27FC236}">
                <a16:creationId xmlns:a16="http://schemas.microsoft.com/office/drawing/2014/main" id="{FCDB23AF-C88D-6362-C417-CBA668D858D7}"/>
              </a:ext>
            </a:extLst>
          </p:cNvPr>
          <p:cNvPicPr>
            <a:picLocks noChangeAspect="1"/>
          </p:cNvPicPr>
          <p:nvPr/>
        </p:nvPicPr>
        <p:blipFill>
          <a:blip r:embed="rId3"/>
          <a:stretch>
            <a:fillRect/>
          </a:stretch>
        </p:blipFill>
        <p:spPr>
          <a:xfrm>
            <a:off x="717922" y="1536970"/>
            <a:ext cx="5921719" cy="5077838"/>
          </a:xfrm>
          <a:prstGeom prst="rect">
            <a:avLst/>
          </a:prstGeom>
        </p:spPr>
      </p:pic>
    </p:spTree>
    <p:extLst>
      <p:ext uri="{BB962C8B-B14F-4D97-AF65-F5344CB8AC3E}">
        <p14:creationId xmlns:p14="http://schemas.microsoft.com/office/powerpoint/2010/main" val="104260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EEDA5-2B29-F7F4-77FC-2FA34B426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83F732-961D-369F-61FC-73ECB0E9D1C8}"/>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34BA360C-B256-708B-9D27-0AE552C26BE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4296342-B5DE-4571-C76E-7DF1EB385FC5}"/>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GH provision call</a:t>
            </a:r>
          </a:p>
        </p:txBody>
      </p:sp>
      <p:pic>
        <p:nvPicPr>
          <p:cNvPr id="6" name="Picture 5">
            <a:extLst>
              <a:ext uri="{FF2B5EF4-FFF2-40B4-BE49-F238E27FC236}">
                <a16:creationId xmlns:a16="http://schemas.microsoft.com/office/drawing/2014/main" id="{37B6AE59-A9DF-39C9-2D4A-D6FF64E55C4C}"/>
              </a:ext>
            </a:extLst>
          </p:cNvPr>
          <p:cNvPicPr>
            <a:picLocks noChangeAspect="1"/>
          </p:cNvPicPr>
          <p:nvPr/>
        </p:nvPicPr>
        <p:blipFill>
          <a:blip r:embed="rId3"/>
          <a:stretch>
            <a:fillRect/>
          </a:stretch>
        </p:blipFill>
        <p:spPr>
          <a:xfrm>
            <a:off x="717922" y="1516638"/>
            <a:ext cx="3663643" cy="5019895"/>
          </a:xfrm>
          <a:prstGeom prst="rect">
            <a:avLst/>
          </a:prstGeom>
        </p:spPr>
      </p:pic>
      <p:sp>
        <p:nvSpPr>
          <p:cNvPr id="17" name="Title 2">
            <a:extLst>
              <a:ext uri="{FF2B5EF4-FFF2-40B4-BE49-F238E27FC236}">
                <a16:creationId xmlns:a16="http://schemas.microsoft.com/office/drawing/2014/main" id="{5EF561B1-F552-FA20-939B-BD40E953CBF4}"/>
              </a:ext>
            </a:extLst>
          </p:cNvPr>
          <p:cNvSpPr txBox="1">
            <a:spLocks/>
          </p:cNvSpPr>
          <p:nvPr/>
        </p:nvSpPr>
        <p:spPr>
          <a:xfrm>
            <a:off x="4644654" y="3300888"/>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Store GH classic token</a:t>
            </a:r>
          </a:p>
        </p:txBody>
      </p:sp>
      <p:sp>
        <p:nvSpPr>
          <p:cNvPr id="19" name="TextBox 18">
            <a:extLst>
              <a:ext uri="{FF2B5EF4-FFF2-40B4-BE49-F238E27FC236}">
                <a16:creationId xmlns:a16="http://schemas.microsoft.com/office/drawing/2014/main" id="{B07B93E9-DC50-461B-9691-18812C99889F}"/>
              </a:ext>
            </a:extLst>
          </p:cNvPr>
          <p:cNvSpPr txBox="1"/>
          <p:nvPr/>
        </p:nvSpPr>
        <p:spPr>
          <a:xfrm>
            <a:off x="5994517" y="4161673"/>
            <a:ext cx="5513150" cy="2554545"/>
          </a:xfrm>
          <a:prstGeom prst="rect">
            <a:avLst/>
          </a:prstGeom>
          <a:noFill/>
        </p:spPr>
        <p:txBody>
          <a:bodyPr wrap="square">
            <a:spAutoFit/>
          </a:bodyPr>
          <a:lstStyle/>
          <a:p>
            <a:pPr marL="342900" marR="0"/>
            <a:r>
              <a:rPr lang="en-US" sz="1600" dirty="0">
                <a:effectLst/>
                <a:latin typeface="Calibri" panose="020F0502020204030204" pitchFamily="34" charset="0"/>
              </a:rPr>
              <a:t>{</a:t>
            </a:r>
          </a:p>
          <a:p>
            <a:pPr marL="685800" marR="0"/>
            <a:r>
              <a:rPr lang="en-US" sz="1600" dirty="0">
                <a:effectLst/>
                <a:latin typeface="Calibri" panose="020F0502020204030204" pitchFamily="34" charset="0"/>
              </a:rPr>
              <a:t> "ref": "main",</a:t>
            </a:r>
          </a:p>
          <a:p>
            <a:pPr marL="685800" marR="0"/>
            <a:r>
              <a:rPr lang="en-US" sz="1600" dirty="0">
                <a:effectLst/>
                <a:latin typeface="Calibri" panose="020F0502020204030204" pitchFamily="34" charset="0"/>
              </a:rPr>
              <a:t> "inputs":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deployment_name</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"user":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user_id</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message_id</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"msg": ""</a:t>
            </a:r>
          </a:p>
          <a:p>
            <a:pPr marL="685800" marR="0"/>
            <a:r>
              <a:rPr lang="en-US" sz="1600" dirty="0">
                <a:effectLst/>
                <a:latin typeface="Calibri" panose="020F0502020204030204" pitchFamily="34" charset="0"/>
              </a:rPr>
              <a:t> }</a:t>
            </a:r>
          </a:p>
          <a:p>
            <a:pPr marL="342900" marR="0"/>
            <a:r>
              <a:rPr lang="en-US" sz="1600" dirty="0">
                <a:effectLst/>
                <a:latin typeface="Calibri" panose="020F0502020204030204" pitchFamily="34" charset="0"/>
              </a:rPr>
              <a:t>}</a:t>
            </a:r>
          </a:p>
        </p:txBody>
      </p:sp>
      <p:sp>
        <p:nvSpPr>
          <p:cNvPr id="20" name="Title 2">
            <a:extLst>
              <a:ext uri="{FF2B5EF4-FFF2-40B4-BE49-F238E27FC236}">
                <a16:creationId xmlns:a16="http://schemas.microsoft.com/office/drawing/2014/main" id="{2AE3548D-E2F6-449B-B261-64699907B558}"/>
              </a:ext>
            </a:extLst>
          </p:cNvPr>
          <p:cNvSpPr txBox="1">
            <a:spLocks/>
          </p:cNvSpPr>
          <p:nvPr/>
        </p:nvSpPr>
        <p:spPr>
          <a:xfrm>
            <a:off x="4644653" y="4161673"/>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API payload</a:t>
            </a:r>
          </a:p>
        </p:txBody>
      </p:sp>
    </p:spTree>
    <p:extLst>
      <p:ext uri="{BB962C8B-B14F-4D97-AF65-F5344CB8AC3E}">
        <p14:creationId xmlns:p14="http://schemas.microsoft.com/office/powerpoint/2010/main" val="39401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FC36-1C21-83BC-36EA-C8368499AA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A09F89-5AC1-BD32-D036-908120185B15}"/>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A9224613-030F-0602-6BEC-AE22FFC4BE3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E1AE29F9-F61B-8DE6-E74A-F915AA55D686}"/>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Insert tracking payload</a:t>
            </a:r>
          </a:p>
        </p:txBody>
      </p:sp>
      <p:sp>
        <p:nvSpPr>
          <p:cNvPr id="20" name="Title 2">
            <a:extLst>
              <a:ext uri="{FF2B5EF4-FFF2-40B4-BE49-F238E27FC236}">
                <a16:creationId xmlns:a16="http://schemas.microsoft.com/office/drawing/2014/main" id="{9D0BF536-EC2A-BA48-7B86-F7160ABD9218}"/>
              </a:ext>
            </a:extLst>
          </p:cNvPr>
          <p:cNvSpPr txBox="1">
            <a:spLocks/>
          </p:cNvSpPr>
          <p:nvPr/>
        </p:nvSpPr>
        <p:spPr>
          <a:xfrm>
            <a:off x="4644653" y="4161673"/>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API payload</a:t>
            </a:r>
          </a:p>
        </p:txBody>
      </p:sp>
      <p:pic>
        <p:nvPicPr>
          <p:cNvPr id="5" name="Picture 4">
            <a:extLst>
              <a:ext uri="{FF2B5EF4-FFF2-40B4-BE49-F238E27FC236}">
                <a16:creationId xmlns:a16="http://schemas.microsoft.com/office/drawing/2014/main" id="{E0C2AD7D-AB87-4F32-0F70-A81DAB66E4EF}"/>
              </a:ext>
            </a:extLst>
          </p:cNvPr>
          <p:cNvPicPr>
            <a:picLocks noChangeAspect="1"/>
          </p:cNvPicPr>
          <p:nvPr/>
        </p:nvPicPr>
        <p:blipFill>
          <a:blip r:embed="rId3"/>
          <a:stretch>
            <a:fillRect/>
          </a:stretch>
        </p:blipFill>
        <p:spPr>
          <a:xfrm>
            <a:off x="717922" y="1650396"/>
            <a:ext cx="5934903" cy="4324954"/>
          </a:xfrm>
          <a:prstGeom prst="rect">
            <a:avLst/>
          </a:prstGeom>
        </p:spPr>
      </p:pic>
      <p:sp>
        <p:nvSpPr>
          <p:cNvPr id="8" name="TextBox 7">
            <a:extLst>
              <a:ext uri="{FF2B5EF4-FFF2-40B4-BE49-F238E27FC236}">
                <a16:creationId xmlns:a16="http://schemas.microsoft.com/office/drawing/2014/main" id="{C435E291-7EC3-901A-BD16-E2C3481B10C9}"/>
              </a:ext>
            </a:extLst>
          </p:cNvPr>
          <p:cNvSpPr txBox="1"/>
          <p:nvPr/>
        </p:nvSpPr>
        <p:spPr>
          <a:xfrm>
            <a:off x="6174634" y="3722889"/>
            <a:ext cx="5839027" cy="1754326"/>
          </a:xfrm>
          <a:prstGeom prst="rect">
            <a:avLst/>
          </a:prstGeom>
          <a:noFill/>
        </p:spPr>
        <p:txBody>
          <a:bodyPr wrap="square">
            <a:spAutoFit/>
          </a:bodyPr>
          <a:lstStyle/>
          <a:p>
            <a:pPr marL="685800" marR="0"/>
            <a:r>
              <a:rPr lang="en-US" sz="1200" dirty="0">
                <a:effectLst/>
                <a:latin typeface="Consolas" panose="020B0609020204030204" pitchFamily="49" charset="0"/>
              </a:rPr>
              <a:t>{</a:t>
            </a:r>
          </a:p>
          <a:p>
            <a:pPr marL="685800" marR="0"/>
            <a:r>
              <a:rPr lang="en-US" sz="1200" dirty="0">
                <a:effectLst/>
                <a:latin typeface="Consolas" panose="020B0609020204030204" pitchFamily="49" charset="0"/>
              </a:rPr>
              <a:t>    "status": "provisioned",</a:t>
            </a:r>
          </a:p>
          <a:p>
            <a:pPr marL="685800" marR="0"/>
            <a:r>
              <a:rPr lang="en-US" sz="1200" dirty="0">
                <a:effectLst/>
                <a:latin typeface="Consolas" panose="020B0609020204030204" pitchFamily="49" charset="0"/>
              </a:rPr>
              <a:t>    "id": "1728965331102",</a:t>
            </a:r>
          </a:p>
          <a:p>
            <a:pPr marL="685800" marR="0"/>
            <a:r>
              <a:rPr lang="en-US" sz="1200" dirty="0">
                <a:effectLst/>
                <a:latin typeface="Consolas" panose="020B0609020204030204" pitchFamily="49" charset="0"/>
              </a:rPr>
              <a:t>    "user": "Jason Cook",</a:t>
            </a:r>
          </a:p>
          <a:p>
            <a:pPr marL="685800" marR="0"/>
            <a:r>
              <a:rPr lang="en-US" sz="1200" dirty="0">
                <a:effectLst/>
                <a:latin typeface="Consolas" panose="020B0609020204030204" pitchFamily="49" charset="0"/>
              </a:rPr>
              <a:t>    "</a:t>
            </a:r>
            <a:r>
              <a:rPr lang="en-US" sz="1200" dirty="0" err="1">
                <a:effectLst/>
                <a:latin typeface="Consolas" panose="020B0609020204030204" pitchFamily="49" charset="0"/>
              </a:rPr>
              <a:t>userId</a:t>
            </a:r>
            <a:r>
              <a:rPr lang="en-US" sz="1200" dirty="0">
                <a:effectLst/>
                <a:latin typeface="Consolas" panose="020B0609020204030204" pitchFamily="49" charset="0"/>
              </a:rPr>
              <a:t>": "f41d53ef-011e-4bba-8ecc-c77fd90b08d1",</a:t>
            </a:r>
          </a:p>
          <a:p>
            <a:pPr marL="685800" marR="0"/>
            <a:r>
              <a:rPr lang="en-US" sz="1200" dirty="0">
                <a:effectLst/>
                <a:latin typeface="Consolas" panose="020B0609020204030204" pitchFamily="49" charset="0"/>
              </a:rPr>
              <a:t>    "</a:t>
            </a:r>
            <a:r>
              <a:rPr lang="en-US" sz="1200" dirty="0" err="1">
                <a:effectLst/>
                <a:latin typeface="Consolas" panose="020B0609020204030204" pitchFamily="49" charset="0"/>
              </a:rPr>
              <a:t>messageId</a:t>
            </a:r>
            <a:r>
              <a:rPr lang="en-US" sz="1200" dirty="0">
                <a:effectLst/>
                <a:latin typeface="Consolas" panose="020B0609020204030204" pitchFamily="49" charset="0"/>
              </a:rPr>
              <a:t>": "1728965331102",</a:t>
            </a:r>
          </a:p>
          <a:p>
            <a:pPr marL="685800" marR="0"/>
            <a:r>
              <a:rPr lang="en-US" sz="1200" dirty="0">
                <a:effectLst/>
                <a:latin typeface="Consolas" panose="020B0609020204030204" pitchFamily="49" charset="0"/>
              </a:rPr>
              <a:t>    "msg": "output msg",</a:t>
            </a:r>
          </a:p>
          <a:p>
            <a:pPr marL="685800" marR="0"/>
            <a:r>
              <a:rPr lang="en-US" sz="1200" dirty="0">
                <a:effectLst/>
                <a:latin typeface="Consolas" panose="020B0609020204030204" pitchFamily="49" charset="0"/>
              </a:rPr>
              <a:t>    "timestamp": "2024-10-15T04:11:15.5636782Z"</a:t>
            </a:r>
          </a:p>
          <a:p>
            <a:pPr marL="685800" marR="0"/>
            <a:r>
              <a:rPr lang="en-US" sz="1200" dirty="0">
                <a:effectLst/>
                <a:latin typeface="Consolas" panose="020B0609020204030204" pitchFamily="49" charset="0"/>
              </a:rPr>
              <a:t>}</a:t>
            </a:r>
          </a:p>
        </p:txBody>
      </p:sp>
    </p:spTree>
    <p:extLst>
      <p:ext uri="{BB962C8B-B14F-4D97-AF65-F5344CB8AC3E}">
        <p14:creationId xmlns:p14="http://schemas.microsoft.com/office/powerpoint/2010/main" val="398311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6" name="Parallelogram 5"/>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arallelogram 6"/>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F13ED24E-A7D0-53EF-5606-0E113587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921695"/>
      </p:ext>
    </p:extLst>
  </p:cSld>
  <p:clrMapOvr>
    <a:masterClrMapping/>
  </p:clrMapOvr>
  <p:transition advTm="61666">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4503F-0AF7-EE0A-C64F-F82222D2D0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98CA66-B7BA-C88A-E4F0-95EEBC47CEBA}"/>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8AA0FFC4-CA12-EA9B-937D-15A0D324A4A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506F95C-7032-71AF-6B28-13C89070B39F}"/>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 reply</a:t>
            </a:r>
          </a:p>
        </p:txBody>
      </p:sp>
      <p:pic>
        <p:nvPicPr>
          <p:cNvPr id="6" name="Picture 5">
            <a:extLst>
              <a:ext uri="{FF2B5EF4-FFF2-40B4-BE49-F238E27FC236}">
                <a16:creationId xmlns:a16="http://schemas.microsoft.com/office/drawing/2014/main" id="{B409DD95-9AE3-A5F3-6F53-0CD02DB9DABE}"/>
              </a:ext>
            </a:extLst>
          </p:cNvPr>
          <p:cNvPicPr>
            <a:picLocks noChangeAspect="1"/>
          </p:cNvPicPr>
          <p:nvPr/>
        </p:nvPicPr>
        <p:blipFill>
          <a:blip r:embed="rId3"/>
          <a:stretch>
            <a:fillRect/>
          </a:stretch>
        </p:blipFill>
        <p:spPr>
          <a:xfrm>
            <a:off x="717922" y="1521955"/>
            <a:ext cx="3381699" cy="4893013"/>
          </a:xfrm>
          <a:prstGeom prst="rect">
            <a:avLst/>
          </a:prstGeom>
        </p:spPr>
      </p:pic>
    </p:spTree>
    <p:extLst>
      <p:ext uri="{BB962C8B-B14F-4D97-AF65-F5344CB8AC3E}">
        <p14:creationId xmlns:p14="http://schemas.microsoft.com/office/powerpoint/2010/main" val="22836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FD3F-40DE-5077-F463-06EA82495E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6F6D8A-6ADA-DD90-0BAB-4F2631D85FB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440F79DB-A78F-1338-94B0-69B11116B7E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DCB6515-037A-6D8D-6465-4182ACFBBE0A}"/>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HTTP Trigger</a:t>
            </a:r>
          </a:p>
        </p:txBody>
      </p:sp>
      <p:pic>
        <p:nvPicPr>
          <p:cNvPr id="5" name="Picture 4">
            <a:extLst>
              <a:ext uri="{FF2B5EF4-FFF2-40B4-BE49-F238E27FC236}">
                <a16:creationId xmlns:a16="http://schemas.microsoft.com/office/drawing/2014/main" id="{A487E160-C5AB-0EDC-1AFF-E7BC96CE67A9}"/>
              </a:ext>
            </a:extLst>
          </p:cNvPr>
          <p:cNvPicPr>
            <a:picLocks noChangeAspect="1"/>
          </p:cNvPicPr>
          <p:nvPr/>
        </p:nvPicPr>
        <p:blipFill>
          <a:blip r:embed="rId3"/>
          <a:stretch>
            <a:fillRect/>
          </a:stretch>
        </p:blipFill>
        <p:spPr>
          <a:xfrm>
            <a:off x="717922" y="1650396"/>
            <a:ext cx="4077389" cy="3287563"/>
          </a:xfrm>
          <a:prstGeom prst="rect">
            <a:avLst/>
          </a:prstGeom>
        </p:spPr>
      </p:pic>
      <p:pic>
        <p:nvPicPr>
          <p:cNvPr id="8" name="Picture 7">
            <a:extLst>
              <a:ext uri="{FF2B5EF4-FFF2-40B4-BE49-F238E27FC236}">
                <a16:creationId xmlns:a16="http://schemas.microsoft.com/office/drawing/2014/main" id="{AEDA772B-3170-A545-A334-97CA657289C0}"/>
              </a:ext>
            </a:extLst>
          </p:cNvPr>
          <p:cNvPicPr>
            <a:picLocks noChangeAspect="1"/>
          </p:cNvPicPr>
          <p:nvPr/>
        </p:nvPicPr>
        <p:blipFill>
          <a:blip r:embed="rId4"/>
          <a:stretch>
            <a:fillRect/>
          </a:stretch>
        </p:blipFill>
        <p:spPr>
          <a:xfrm>
            <a:off x="9175032" y="1400391"/>
            <a:ext cx="1765989" cy="4937959"/>
          </a:xfrm>
          <a:prstGeom prst="rect">
            <a:avLst/>
          </a:prstGeom>
        </p:spPr>
      </p:pic>
    </p:spTree>
    <p:extLst>
      <p:ext uri="{BB962C8B-B14F-4D97-AF65-F5344CB8AC3E}">
        <p14:creationId xmlns:p14="http://schemas.microsoft.com/office/powerpoint/2010/main" val="26003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C58-D70B-CC69-824C-D2F369BE60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369EC5-D850-AD61-0FFD-A80BAF8F9608}"/>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6E7204B6-3B23-755E-54EA-60CECA6562F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02BEE77-5454-FAFF-517D-FEED5ADDAEA9}"/>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process as previous</a:t>
            </a:r>
          </a:p>
        </p:txBody>
      </p:sp>
      <p:pic>
        <p:nvPicPr>
          <p:cNvPr id="6" name="Picture 5">
            <a:extLst>
              <a:ext uri="{FF2B5EF4-FFF2-40B4-BE49-F238E27FC236}">
                <a16:creationId xmlns:a16="http://schemas.microsoft.com/office/drawing/2014/main" id="{3455E842-1572-7109-14BA-790393570D84}"/>
              </a:ext>
            </a:extLst>
          </p:cNvPr>
          <p:cNvPicPr>
            <a:picLocks noChangeAspect="1"/>
          </p:cNvPicPr>
          <p:nvPr/>
        </p:nvPicPr>
        <p:blipFill>
          <a:blip r:embed="rId3"/>
          <a:stretch>
            <a:fillRect/>
          </a:stretch>
        </p:blipFill>
        <p:spPr>
          <a:xfrm>
            <a:off x="717922" y="1662748"/>
            <a:ext cx="9555804" cy="1298894"/>
          </a:xfrm>
          <a:prstGeom prst="rect">
            <a:avLst/>
          </a:prstGeom>
        </p:spPr>
      </p:pic>
    </p:spTree>
    <p:extLst>
      <p:ext uri="{BB962C8B-B14F-4D97-AF65-F5344CB8AC3E}">
        <p14:creationId xmlns:p14="http://schemas.microsoft.com/office/powerpoint/2010/main" val="225837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7DF-EC3A-9C57-1E01-A728E00D5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BF838C-BF0C-5675-CC68-7F0A684575D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A0F51BF2-B441-403D-3E65-ABF8AD91EA7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5" name="Picture 4">
            <a:extLst>
              <a:ext uri="{FF2B5EF4-FFF2-40B4-BE49-F238E27FC236}">
                <a16:creationId xmlns:a16="http://schemas.microsoft.com/office/drawing/2014/main" id="{F879F375-E3FE-70C2-0106-C70234D924A9}"/>
              </a:ext>
            </a:extLst>
          </p:cNvPr>
          <p:cNvPicPr>
            <a:picLocks noChangeAspect="1"/>
          </p:cNvPicPr>
          <p:nvPr/>
        </p:nvPicPr>
        <p:blipFill>
          <a:blip r:embed="rId3"/>
          <a:stretch>
            <a:fillRect/>
          </a:stretch>
        </p:blipFill>
        <p:spPr>
          <a:xfrm>
            <a:off x="717922" y="1556002"/>
            <a:ext cx="3134556" cy="4824919"/>
          </a:xfrm>
          <a:prstGeom prst="rect">
            <a:avLst/>
          </a:prstGeom>
        </p:spPr>
      </p:pic>
      <p:sp>
        <p:nvSpPr>
          <p:cNvPr id="8" name="TextBox 7">
            <a:extLst>
              <a:ext uri="{FF2B5EF4-FFF2-40B4-BE49-F238E27FC236}">
                <a16:creationId xmlns:a16="http://schemas.microsoft.com/office/drawing/2014/main" id="{1E42CD2E-ADF0-A425-2CFA-AA20E8B9662E}"/>
              </a:ext>
            </a:extLst>
          </p:cNvPr>
          <p:cNvSpPr txBox="1"/>
          <p:nvPr/>
        </p:nvSpPr>
        <p:spPr>
          <a:xfrm>
            <a:off x="4438245" y="1934120"/>
            <a:ext cx="6814224" cy="2862322"/>
          </a:xfrm>
          <a:prstGeom prst="rect">
            <a:avLst/>
          </a:prstGeom>
          <a:noFill/>
        </p:spPr>
        <p:txBody>
          <a:bodyPr wrap="square">
            <a:spAutoFit/>
          </a:bodyPr>
          <a:lstStyle/>
          <a:p>
            <a:pPr marL="342900" marR="0"/>
            <a:r>
              <a:rPr lang="en-US" sz="1800" dirty="0">
                <a:effectLst/>
                <a:latin typeface="Consolas" panose="020B0609020204030204" pitchFamily="49" charset="0"/>
              </a:rPr>
              <a:t>{</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status":"provisioned</a:t>
            </a:r>
            <a:r>
              <a:rPr lang="en-US" sz="1800" dirty="0">
                <a:effectLst/>
                <a:latin typeface="Consolas" panose="020B0609020204030204" pitchFamily="49" charset="0"/>
              </a:rPr>
              <a:t>", </a:t>
            </a:r>
          </a:p>
          <a:p>
            <a:pPr marL="685800" marR="0"/>
            <a:r>
              <a:rPr lang="en-US" sz="1800" dirty="0">
                <a:effectLst/>
                <a:latin typeface="Consolas" panose="020B0609020204030204" pitchFamily="49" charset="0"/>
              </a:rPr>
              <a:t>"id":"${{ </a:t>
            </a:r>
            <a:r>
              <a:rPr lang="en-US" sz="1800" dirty="0" err="1">
                <a:effectLst/>
                <a:latin typeface="Consolas" panose="020B0609020204030204" pitchFamily="49" charset="0"/>
              </a:rPr>
              <a:t>inputs.deployment_name</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resourceGroup</a:t>
            </a:r>
            <a:r>
              <a:rPr lang="en-US" sz="1800" dirty="0">
                <a:effectLst/>
                <a:latin typeface="Consolas" panose="020B0609020204030204" pitchFamily="49" charset="0"/>
              </a:rPr>
              <a:t>":"</a:t>
            </a:r>
            <a:r>
              <a:rPr lang="en-US" sz="1800" dirty="0" err="1">
                <a:effectLst/>
                <a:latin typeface="Consolas" panose="020B0609020204030204" pitchFamily="49" charset="0"/>
              </a:rPr>
              <a:t>chatops</a:t>
            </a:r>
            <a:r>
              <a:rPr lang="en-US" sz="1800" dirty="0">
                <a:effectLst/>
                <a:latin typeface="Consolas" panose="020B0609020204030204" pitchFamily="49" charset="0"/>
              </a:rPr>
              <a:t>-demo-dev-</a:t>
            </a:r>
            <a:r>
              <a:rPr lang="en-US" sz="1800" dirty="0" err="1">
                <a:effectLst/>
                <a:latin typeface="Consolas" panose="020B0609020204030204" pitchFamily="49" charset="0"/>
              </a:rPr>
              <a:t>rg</a:t>
            </a:r>
            <a:r>
              <a:rPr lang="en-US" sz="1800" dirty="0">
                <a:effectLst/>
                <a:latin typeface="Consolas" panose="020B0609020204030204" pitchFamily="49" charset="0"/>
              </a:rPr>
              <a:t>-${{</a:t>
            </a:r>
            <a:r>
              <a:rPr lang="en-US" sz="1800" dirty="0" err="1">
                <a:effectLst/>
                <a:latin typeface="Consolas" panose="020B0609020204030204" pitchFamily="49" charset="0"/>
              </a:rPr>
              <a:t>inputs.deployment_name</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"user":"${{ </a:t>
            </a:r>
            <a:r>
              <a:rPr lang="en-US" sz="1800" dirty="0" err="1">
                <a:effectLst/>
                <a:latin typeface="Consolas" panose="020B0609020204030204" pitchFamily="49" charset="0"/>
              </a:rPr>
              <a:t>inputs.user</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userId</a:t>
            </a:r>
            <a:r>
              <a:rPr lang="en-US" sz="1800" dirty="0">
                <a:effectLst/>
                <a:latin typeface="Consolas" panose="020B0609020204030204" pitchFamily="49" charset="0"/>
              </a:rPr>
              <a:t>":"${{ </a:t>
            </a:r>
            <a:r>
              <a:rPr lang="en-US" sz="1800" dirty="0" err="1">
                <a:effectLst/>
                <a:latin typeface="Consolas" panose="020B0609020204030204" pitchFamily="49" charset="0"/>
              </a:rPr>
              <a:t>inputs.user_id</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messageId</a:t>
            </a:r>
            <a:r>
              <a:rPr lang="en-US" sz="1800" dirty="0">
                <a:effectLst/>
                <a:latin typeface="Consolas" panose="020B0609020204030204" pitchFamily="49" charset="0"/>
              </a:rPr>
              <a:t>":"${{ </a:t>
            </a:r>
            <a:r>
              <a:rPr lang="en-US" sz="1800" dirty="0" err="1">
                <a:effectLst/>
                <a:latin typeface="Consolas" panose="020B0609020204030204" pitchFamily="49" charset="0"/>
              </a:rPr>
              <a:t>inputs.message_id</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"msg":"${{ inputs.msg }}" </a:t>
            </a:r>
          </a:p>
          <a:p>
            <a:pPr marL="342900" marR="0"/>
            <a:r>
              <a:rPr lang="en-US" sz="1800" dirty="0">
                <a:effectLst/>
                <a:latin typeface="Consolas" panose="020B0609020204030204" pitchFamily="49" charset="0"/>
              </a:rPr>
              <a:t>}</a:t>
            </a:r>
          </a:p>
        </p:txBody>
      </p:sp>
      <p:sp>
        <p:nvSpPr>
          <p:cNvPr id="10" name="Title 2">
            <a:extLst>
              <a:ext uri="{FF2B5EF4-FFF2-40B4-BE49-F238E27FC236}">
                <a16:creationId xmlns:a16="http://schemas.microsoft.com/office/drawing/2014/main" id="{DBFEDBBB-BC84-FC7F-F611-D72FDF6DF5DA}"/>
              </a:ext>
            </a:extLst>
          </p:cNvPr>
          <p:cNvSpPr txBox="1">
            <a:spLocks/>
          </p:cNvSpPr>
          <p:nvPr/>
        </p:nvSpPr>
        <p:spPr>
          <a:xfrm>
            <a:off x="4438245" y="15222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Example payload</a:t>
            </a:r>
          </a:p>
        </p:txBody>
      </p:sp>
      <p:sp>
        <p:nvSpPr>
          <p:cNvPr id="11" name="Title 2">
            <a:extLst>
              <a:ext uri="{FF2B5EF4-FFF2-40B4-BE49-F238E27FC236}">
                <a16:creationId xmlns:a16="http://schemas.microsoft.com/office/drawing/2014/main" id="{F3014428-0EE8-3B43-BE10-427CDF18F805}"/>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Trigger</a:t>
            </a:r>
          </a:p>
        </p:txBody>
      </p:sp>
    </p:spTree>
    <p:extLst>
      <p:ext uri="{BB962C8B-B14F-4D97-AF65-F5344CB8AC3E}">
        <p14:creationId xmlns:p14="http://schemas.microsoft.com/office/powerpoint/2010/main" val="61513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1218-92AC-AF6C-0B9A-2F611C0173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D28CA7-8481-64F3-89DE-F12262A2978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C90B08C7-4B01-09F9-EE94-55AF84EF232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6FC3B83C-5308-B0EA-AEAC-D706D345501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Update document to provisioned status</a:t>
            </a:r>
          </a:p>
        </p:txBody>
      </p:sp>
      <p:pic>
        <p:nvPicPr>
          <p:cNvPr id="6" name="Picture 5">
            <a:extLst>
              <a:ext uri="{FF2B5EF4-FFF2-40B4-BE49-F238E27FC236}">
                <a16:creationId xmlns:a16="http://schemas.microsoft.com/office/drawing/2014/main" id="{D7647091-8D68-0EDA-3C2E-D5DAC61EB86B}"/>
              </a:ext>
            </a:extLst>
          </p:cNvPr>
          <p:cNvPicPr>
            <a:picLocks noChangeAspect="1"/>
          </p:cNvPicPr>
          <p:nvPr/>
        </p:nvPicPr>
        <p:blipFill>
          <a:blip r:embed="rId3"/>
          <a:stretch>
            <a:fillRect/>
          </a:stretch>
        </p:blipFill>
        <p:spPr>
          <a:xfrm>
            <a:off x="717922" y="1778508"/>
            <a:ext cx="1898525" cy="4523362"/>
          </a:xfrm>
          <a:prstGeom prst="rect">
            <a:avLst/>
          </a:prstGeom>
        </p:spPr>
      </p:pic>
      <p:pic>
        <p:nvPicPr>
          <p:cNvPr id="9" name="Picture 8">
            <a:extLst>
              <a:ext uri="{FF2B5EF4-FFF2-40B4-BE49-F238E27FC236}">
                <a16:creationId xmlns:a16="http://schemas.microsoft.com/office/drawing/2014/main" id="{06FF9846-3B1B-CC22-EC2A-BBCC7A33FB02}"/>
              </a:ext>
            </a:extLst>
          </p:cNvPr>
          <p:cNvPicPr>
            <a:picLocks noChangeAspect="1"/>
          </p:cNvPicPr>
          <p:nvPr/>
        </p:nvPicPr>
        <p:blipFill>
          <a:blip r:embed="rId4"/>
          <a:stretch>
            <a:fillRect/>
          </a:stretch>
        </p:blipFill>
        <p:spPr>
          <a:xfrm>
            <a:off x="4185662" y="1787454"/>
            <a:ext cx="3086046" cy="4406630"/>
          </a:xfrm>
          <a:prstGeom prst="rect">
            <a:avLst/>
          </a:prstGeom>
        </p:spPr>
      </p:pic>
    </p:spTree>
    <p:extLst>
      <p:ext uri="{BB962C8B-B14F-4D97-AF65-F5344CB8AC3E}">
        <p14:creationId xmlns:p14="http://schemas.microsoft.com/office/powerpoint/2010/main" val="131874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C7833-804B-B2B8-ABC1-267325FDAB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BA3007-67EA-0AB7-576B-9D755061E74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C73867BC-4D08-0E67-9838-39A964FADE5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EF8693B-5D0C-4DEC-D553-583C17D4AD1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Reply to user</a:t>
            </a:r>
          </a:p>
        </p:txBody>
      </p:sp>
      <p:pic>
        <p:nvPicPr>
          <p:cNvPr id="6" name="Picture 5">
            <a:extLst>
              <a:ext uri="{FF2B5EF4-FFF2-40B4-BE49-F238E27FC236}">
                <a16:creationId xmlns:a16="http://schemas.microsoft.com/office/drawing/2014/main" id="{4CA66455-99A9-61D1-CE30-03E423786F7D}"/>
              </a:ext>
            </a:extLst>
          </p:cNvPr>
          <p:cNvPicPr>
            <a:picLocks noChangeAspect="1"/>
          </p:cNvPicPr>
          <p:nvPr/>
        </p:nvPicPr>
        <p:blipFill>
          <a:blip r:embed="rId3"/>
          <a:stretch>
            <a:fillRect/>
          </a:stretch>
        </p:blipFill>
        <p:spPr>
          <a:xfrm>
            <a:off x="717922" y="1778508"/>
            <a:ext cx="1898525" cy="4523362"/>
          </a:xfrm>
          <a:prstGeom prst="rect">
            <a:avLst/>
          </a:prstGeom>
        </p:spPr>
      </p:pic>
      <p:pic>
        <p:nvPicPr>
          <p:cNvPr id="5" name="Picture 4">
            <a:extLst>
              <a:ext uri="{FF2B5EF4-FFF2-40B4-BE49-F238E27FC236}">
                <a16:creationId xmlns:a16="http://schemas.microsoft.com/office/drawing/2014/main" id="{7C79354B-4D90-BE3F-8CF6-24EA42EFF2DA}"/>
              </a:ext>
            </a:extLst>
          </p:cNvPr>
          <p:cNvPicPr>
            <a:picLocks noChangeAspect="1"/>
          </p:cNvPicPr>
          <p:nvPr/>
        </p:nvPicPr>
        <p:blipFill>
          <a:blip r:embed="rId4"/>
          <a:stretch>
            <a:fillRect/>
          </a:stretch>
        </p:blipFill>
        <p:spPr>
          <a:xfrm>
            <a:off x="4382739" y="1895840"/>
            <a:ext cx="2779258" cy="4523362"/>
          </a:xfrm>
          <a:prstGeom prst="rect">
            <a:avLst/>
          </a:prstGeom>
        </p:spPr>
      </p:pic>
    </p:spTree>
    <p:extLst>
      <p:ext uri="{BB962C8B-B14F-4D97-AF65-F5344CB8AC3E}">
        <p14:creationId xmlns:p14="http://schemas.microsoft.com/office/powerpoint/2010/main" val="310295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56B32-7D98-F3E9-842A-D0639D6FD9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C36875-95F2-1B7B-B570-48EBDC9A72CD}"/>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F4FCB920-8022-BFB9-069E-48A63CDB1D2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C66C0AE-D204-149D-5A24-A369651B1D6A}"/>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pic>
        <p:nvPicPr>
          <p:cNvPr id="7" name="Picture 6">
            <a:extLst>
              <a:ext uri="{FF2B5EF4-FFF2-40B4-BE49-F238E27FC236}">
                <a16:creationId xmlns:a16="http://schemas.microsoft.com/office/drawing/2014/main" id="{55029AF5-15CA-9B68-5001-C750030EC28D}"/>
              </a:ext>
            </a:extLst>
          </p:cNvPr>
          <p:cNvPicPr>
            <a:picLocks noChangeAspect="1"/>
          </p:cNvPicPr>
          <p:nvPr/>
        </p:nvPicPr>
        <p:blipFill>
          <a:blip r:embed="rId3"/>
          <a:stretch>
            <a:fillRect/>
          </a:stretch>
        </p:blipFill>
        <p:spPr>
          <a:xfrm>
            <a:off x="717922" y="1955196"/>
            <a:ext cx="8922190" cy="2059763"/>
          </a:xfrm>
          <a:prstGeom prst="rect">
            <a:avLst/>
          </a:prstGeom>
        </p:spPr>
      </p:pic>
      <p:sp>
        <p:nvSpPr>
          <p:cNvPr id="8" name="Title 2">
            <a:extLst>
              <a:ext uri="{FF2B5EF4-FFF2-40B4-BE49-F238E27FC236}">
                <a16:creationId xmlns:a16="http://schemas.microsoft.com/office/drawing/2014/main" id="{5D4A0DFB-9555-B358-5E37-EF20C0E7FFCE}"/>
              </a:ext>
            </a:extLst>
          </p:cNvPr>
          <p:cNvSpPr txBox="1">
            <a:spLocks/>
          </p:cNvSpPr>
          <p:nvPr/>
        </p:nvSpPr>
        <p:spPr>
          <a:xfrm>
            <a:off x="717922" y="441736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for Cosmos - set up as before</a:t>
            </a:r>
          </a:p>
        </p:txBody>
      </p:sp>
      <p:pic>
        <p:nvPicPr>
          <p:cNvPr id="10" name="Picture 9">
            <a:extLst>
              <a:ext uri="{FF2B5EF4-FFF2-40B4-BE49-F238E27FC236}">
                <a16:creationId xmlns:a16="http://schemas.microsoft.com/office/drawing/2014/main" id="{DB364F71-F457-B620-17B4-6D5617FAA0D5}"/>
              </a:ext>
            </a:extLst>
          </p:cNvPr>
          <p:cNvPicPr>
            <a:picLocks noChangeAspect="1"/>
          </p:cNvPicPr>
          <p:nvPr/>
        </p:nvPicPr>
        <p:blipFill>
          <a:blip r:embed="rId4"/>
          <a:stretch>
            <a:fillRect/>
          </a:stretch>
        </p:blipFill>
        <p:spPr>
          <a:xfrm>
            <a:off x="9981109" y="1170868"/>
            <a:ext cx="2043363" cy="5521761"/>
          </a:xfrm>
          <a:prstGeom prst="rect">
            <a:avLst/>
          </a:prstGeom>
        </p:spPr>
      </p:pic>
    </p:spTree>
    <p:extLst>
      <p:ext uri="{BB962C8B-B14F-4D97-AF65-F5344CB8AC3E}">
        <p14:creationId xmlns:p14="http://schemas.microsoft.com/office/powerpoint/2010/main" val="23544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9BAF-7C96-3ABE-BB3C-9F6A9F412A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FB99C9-925C-C95B-F281-BA90E577E575}"/>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C51C89C8-A858-7B3E-FBD9-FB49C375C93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7604E4A-8DD7-BA7D-C8E6-2221846E6DB3}"/>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Cron trigger</a:t>
            </a:r>
          </a:p>
        </p:txBody>
      </p:sp>
      <p:sp>
        <p:nvSpPr>
          <p:cNvPr id="8" name="Title 2">
            <a:extLst>
              <a:ext uri="{FF2B5EF4-FFF2-40B4-BE49-F238E27FC236}">
                <a16:creationId xmlns:a16="http://schemas.microsoft.com/office/drawing/2014/main" id="{54DCE46A-2ABE-1A62-EC48-90DD039AF43D}"/>
              </a:ext>
            </a:extLst>
          </p:cNvPr>
          <p:cNvSpPr txBox="1">
            <a:spLocks/>
          </p:cNvSpPr>
          <p:nvPr/>
        </p:nvSpPr>
        <p:spPr>
          <a:xfrm>
            <a:off x="4509429"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Query for docs in provisioned state</a:t>
            </a:r>
          </a:p>
        </p:txBody>
      </p:sp>
      <p:pic>
        <p:nvPicPr>
          <p:cNvPr id="5" name="Picture 4">
            <a:extLst>
              <a:ext uri="{FF2B5EF4-FFF2-40B4-BE49-F238E27FC236}">
                <a16:creationId xmlns:a16="http://schemas.microsoft.com/office/drawing/2014/main" id="{5748F382-F0E4-76CB-ACD8-A3A6AC4A4937}"/>
              </a:ext>
            </a:extLst>
          </p:cNvPr>
          <p:cNvPicPr>
            <a:picLocks noChangeAspect="1"/>
          </p:cNvPicPr>
          <p:nvPr/>
        </p:nvPicPr>
        <p:blipFill>
          <a:blip r:embed="rId3"/>
          <a:stretch>
            <a:fillRect/>
          </a:stretch>
        </p:blipFill>
        <p:spPr>
          <a:xfrm>
            <a:off x="870322" y="1840925"/>
            <a:ext cx="2418467" cy="4036979"/>
          </a:xfrm>
          <a:prstGeom prst="rect">
            <a:avLst/>
          </a:prstGeom>
        </p:spPr>
      </p:pic>
      <p:pic>
        <p:nvPicPr>
          <p:cNvPr id="9" name="Picture 8">
            <a:extLst>
              <a:ext uri="{FF2B5EF4-FFF2-40B4-BE49-F238E27FC236}">
                <a16:creationId xmlns:a16="http://schemas.microsoft.com/office/drawing/2014/main" id="{3A11E2EE-D185-BBAF-F8A0-F45D28790CD7}"/>
              </a:ext>
            </a:extLst>
          </p:cNvPr>
          <p:cNvPicPr>
            <a:picLocks noChangeAspect="1"/>
          </p:cNvPicPr>
          <p:nvPr/>
        </p:nvPicPr>
        <p:blipFill>
          <a:blip r:embed="rId4"/>
          <a:stretch>
            <a:fillRect/>
          </a:stretch>
        </p:blipFill>
        <p:spPr>
          <a:xfrm>
            <a:off x="4509429" y="1914304"/>
            <a:ext cx="3743553" cy="4260715"/>
          </a:xfrm>
          <a:prstGeom prst="rect">
            <a:avLst/>
          </a:prstGeom>
        </p:spPr>
      </p:pic>
    </p:spTree>
    <p:extLst>
      <p:ext uri="{BB962C8B-B14F-4D97-AF65-F5344CB8AC3E}">
        <p14:creationId xmlns:p14="http://schemas.microsoft.com/office/powerpoint/2010/main" val="42301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AD0F-DB10-32AA-F94A-A5851E3C96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8BD865-4BB5-CEBE-BF41-6F46B340CE1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0E2544EC-3FC4-C7E1-2123-EC6128D54DB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8CC60FF-F955-D1B9-EF7B-F0261FEF494E}"/>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@Response case known issue</a:t>
            </a:r>
          </a:p>
        </p:txBody>
      </p:sp>
      <p:pic>
        <p:nvPicPr>
          <p:cNvPr id="5" name="Picture 4">
            <a:extLst>
              <a:ext uri="{FF2B5EF4-FFF2-40B4-BE49-F238E27FC236}">
                <a16:creationId xmlns:a16="http://schemas.microsoft.com/office/drawing/2014/main" id="{FC57BC8C-1601-43D6-4B54-525E1D8BB5E3}"/>
              </a:ext>
            </a:extLst>
          </p:cNvPr>
          <p:cNvPicPr>
            <a:picLocks noChangeAspect="1"/>
          </p:cNvPicPr>
          <p:nvPr/>
        </p:nvPicPr>
        <p:blipFill>
          <a:blip r:embed="rId3"/>
          <a:stretch>
            <a:fillRect/>
          </a:stretch>
        </p:blipFill>
        <p:spPr>
          <a:xfrm>
            <a:off x="870322" y="1955196"/>
            <a:ext cx="9573961" cy="4115374"/>
          </a:xfrm>
          <a:prstGeom prst="rect">
            <a:avLst/>
          </a:prstGeom>
        </p:spPr>
      </p:pic>
    </p:spTree>
    <p:extLst>
      <p:ext uri="{BB962C8B-B14F-4D97-AF65-F5344CB8AC3E}">
        <p14:creationId xmlns:p14="http://schemas.microsoft.com/office/powerpoint/2010/main" val="60075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F6C8-1BE6-BFD6-3F3C-AC8FF69BB0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39DFAA-85F5-FE8E-08C3-64FD999D28E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99AF2A30-D5BC-03CB-5A42-55DA88D87A9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92CD01B6-C736-8F21-11BF-6DD1A942201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Parse each document (deployed env,)</a:t>
            </a:r>
          </a:p>
        </p:txBody>
      </p:sp>
      <p:sp>
        <p:nvSpPr>
          <p:cNvPr id="8" name="Title 2">
            <a:extLst>
              <a:ext uri="{FF2B5EF4-FFF2-40B4-BE49-F238E27FC236}">
                <a16:creationId xmlns:a16="http://schemas.microsoft.com/office/drawing/2014/main" id="{1C1D09C3-F357-D1E4-0665-1CF852BC289C}"/>
              </a:ext>
            </a:extLst>
          </p:cNvPr>
          <p:cNvSpPr txBox="1">
            <a:spLocks/>
          </p:cNvSpPr>
          <p:nvPr/>
        </p:nvSpPr>
        <p:spPr>
          <a:xfrm>
            <a:off x="4275965" y="1981488"/>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message details for env.</a:t>
            </a:r>
          </a:p>
        </p:txBody>
      </p:sp>
      <p:pic>
        <p:nvPicPr>
          <p:cNvPr id="6" name="Picture 5">
            <a:extLst>
              <a:ext uri="{FF2B5EF4-FFF2-40B4-BE49-F238E27FC236}">
                <a16:creationId xmlns:a16="http://schemas.microsoft.com/office/drawing/2014/main" id="{4246F4BD-8096-E119-0292-02652A6FCB30}"/>
              </a:ext>
            </a:extLst>
          </p:cNvPr>
          <p:cNvPicPr>
            <a:picLocks noChangeAspect="1"/>
          </p:cNvPicPr>
          <p:nvPr/>
        </p:nvPicPr>
        <p:blipFill>
          <a:blip r:embed="rId3"/>
          <a:stretch>
            <a:fillRect/>
          </a:stretch>
        </p:blipFill>
        <p:spPr>
          <a:xfrm>
            <a:off x="870322" y="1842970"/>
            <a:ext cx="2500855" cy="4136754"/>
          </a:xfrm>
          <a:prstGeom prst="rect">
            <a:avLst/>
          </a:prstGeom>
        </p:spPr>
      </p:pic>
      <p:pic>
        <p:nvPicPr>
          <p:cNvPr id="10" name="Picture 9">
            <a:extLst>
              <a:ext uri="{FF2B5EF4-FFF2-40B4-BE49-F238E27FC236}">
                <a16:creationId xmlns:a16="http://schemas.microsoft.com/office/drawing/2014/main" id="{DDA3E6B4-0FD2-95BB-1530-9B8BA4E89591}"/>
              </a:ext>
            </a:extLst>
          </p:cNvPr>
          <p:cNvPicPr>
            <a:picLocks noChangeAspect="1"/>
          </p:cNvPicPr>
          <p:nvPr/>
        </p:nvPicPr>
        <p:blipFill>
          <a:blip r:embed="rId4"/>
          <a:stretch>
            <a:fillRect/>
          </a:stretch>
        </p:blipFill>
        <p:spPr>
          <a:xfrm>
            <a:off x="6096000" y="2802066"/>
            <a:ext cx="3449909" cy="2951589"/>
          </a:xfrm>
          <a:prstGeom prst="rect">
            <a:avLst/>
          </a:prstGeom>
        </p:spPr>
      </p:pic>
      <p:sp>
        <p:nvSpPr>
          <p:cNvPr id="12" name="Title 2">
            <a:extLst>
              <a:ext uri="{FF2B5EF4-FFF2-40B4-BE49-F238E27FC236}">
                <a16:creationId xmlns:a16="http://schemas.microsoft.com/office/drawing/2014/main" id="{4B814F06-1FA3-470A-E62A-C172E89262D4}"/>
              </a:ext>
            </a:extLst>
          </p:cNvPr>
          <p:cNvSpPr txBox="1">
            <a:spLocks/>
          </p:cNvSpPr>
          <p:nvPr/>
        </p:nvSpPr>
        <p:spPr>
          <a:xfrm>
            <a:off x="5761889" y="239177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replies for each message from MS Graph API</a:t>
            </a:r>
          </a:p>
        </p:txBody>
      </p:sp>
      <p:sp>
        <p:nvSpPr>
          <p:cNvPr id="2" name="Title 2">
            <a:extLst>
              <a:ext uri="{FF2B5EF4-FFF2-40B4-BE49-F238E27FC236}">
                <a16:creationId xmlns:a16="http://schemas.microsoft.com/office/drawing/2014/main" id="{4918F586-3FF5-741F-3366-23BDF12973B0}"/>
              </a:ext>
            </a:extLst>
          </p:cNvPr>
          <p:cNvSpPr txBox="1">
            <a:spLocks/>
          </p:cNvSpPr>
          <p:nvPr/>
        </p:nvSpPr>
        <p:spPr>
          <a:xfrm>
            <a:off x="6533745" y="590772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Parse reply document</a:t>
            </a:r>
          </a:p>
        </p:txBody>
      </p:sp>
    </p:spTree>
    <p:extLst>
      <p:ext uri="{BB962C8B-B14F-4D97-AF65-F5344CB8AC3E}">
        <p14:creationId xmlns:p14="http://schemas.microsoft.com/office/powerpoint/2010/main" val="95677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053C-0CC0-4CFC-C8E9-297D3FD6D156}"/>
              </a:ext>
            </a:extLst>
          </p:cNvPr>
          <p:cNvSpPr>
            <a:spLocks noGrp="1"/>
          </p:cNvSpPr>
          <p:nvPr>
            <p:ph type="title"/>
          </p:nvPr>
        </p:nvSpPr>
        <p:spPr>
          <a:xfrm>
            <a:off x="1418331" y="472496"/>
            <a:ext cx="5508419" cy="618631"/>
          </a:xfrm>
        </p:spPr>
        <p:txBody>
          <a:bodyPr/>
          <a:lstStyle/>
          <a:p>
            <a:r>
              <a:rPr lang="en-US" sz="3600" dirty="0"/>
              <a:t>Polishing a diamond</a:t>
            </a:r>
            <a:endParaRPr lang="en-US" sz="3600" dirty="0">
              <a:solidFill>
                <a:srgbClr val="8B949E"/>
              </a:solidFill>
            </a:endParaRPr>
          </a:p>
        </p:txBody>
      </p:sp>
      <p:pic>
        <p:nvPicPr>
          <p:cNvPr id="3074" name="Picture 2" descr="POLISHING OF DIAMONDS | NURI DIAMONDS">
            <a:extLst>
              <a:ext uri="{FF2B5EF4-FFF2-40B4-BE49-F238E27FC236}">
                <a16:creationId xmlns:a16="http://schemas.microsoft.com/office/drawing/2014/main" id="{9B3A755C-67EF-D5BF-9C44-83ADE91B8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331" y="1730049"/>
            <a:ext cx="5676137" cy="301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A43DD-DCA6-E4D7-3389-B975EDE0DC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7AAC2-211A-A8BA-12A5-E28108C8A3EC}"/>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256EE2D3-5815-0C0E-F4A1-CFF60F65C9F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0D0104F5-C2EC-5930-BACB-5249A30C54BA}"/>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Process each reply</a:t>
            </a:r>
          </a:p>
        </p:txBody>
      </p:sp>
      <p:sp>
        <p:nvSpPr>
          <p:cNvPr id="8" name="Title 2">
            <a:extLst>
              <a:ext uri="{FF2B5EF4-FFF2-40B4-BE49-F238E27FC236}">
                <a16:creationId xmlns:a16="http://schemas.microsoft.com/office/drawing/2014/main" id="{8437E6D3-AD46-4D9C-5D19-0B685DAF4978}"/>
              </a:ext>
            </a:extLst>
          </p:cNvPr>
          <p:cNvSpPr txBox="1">
            <a:spLocks/>
          </p:cNvSpPr>
          <p:nvPr/>
        </p:nvSpPr>
        <p:spPr>
          <a:xfrm>
            <a:off x="6043028" y="177638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Parse reply object</a:t>
            </a:r>
          </a:p>
        </p:txBody>
      </p:sp>
      <p:sp>
        <p:nvSpPr>
          <p:cNvPr id="12" name="Title 2">
            <a:extLst>
              <a:ext uri="{FF2B5EF4-FFF2-40B4-BE49-F238E27FC236}">
                <a16:creationId xmlns:a16="http://schemas.microsoft.com/office/drawing/2014/main" id="{D5D98189-052C-E5D2-E693-FF56E8B87272}"/>
              </a:ext>
            </a:extLst>
          </p:cNvPr>
          <p:cNvSpPr txBox="1">
            <a:spLocks/>
          </p:cNvSpPr>
          <p:nvPr/>
        </p:nvSpPr>
        <p:spPr>
          <a:xfrm>
            <a:off x="6043027" y="278671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Identify User</a:t>
            </a:r>
          </a:p>
        </p:txBody>
      </p:sp>
      <p:sp>
        <p:nvSpPr>
          <p:cNvPr id="2" name="Title 2">
            <a:extLst>
              <a:ext uri="{FF2B5EF4-FFF2-40B4-BE49-F238E27FC236}">
                <a16:creationId xmlns:a16="http://schemas.microsoft.com/office/drawing/2014/main" id="{F924F1E0-6E27-A1F3-07BB-688A6A5A6DCA}"/>
              </a:ext>
            </a:extLst>
          </p:cNvPr>
          <p:cNvSpPr txBox="1">
            <a:spLocks/>
          </p:cNvSpPr>
          <p:nvPr/>
        </p:nvSpPr>
        <p:spPr>
          <a:xfrm>
            <a:off x="6043026" y="3734591"/>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the message body</a:t>
            </a:r>
          </a:p>
        </p:txBody>
      </p:sp>
      <p:pic>
        <p:nvPicPr>
          <p:cNvPr id="7" name="Picture 6">
            <a:extLst>
              <a:ext uri="{FF2B5EF4-FFF2-40B4-BE49-F238E27FC236}">
                <a16:creationId xmlns:a16="http://schemas.microsoft.com/office/drawing/2014/main" id="{E71ADC17-62F9-F64B-875A-D8A83E3445D4}"/>
              </a:ext>
            </a:extLst>
          </p:cNvPr>
          <p:cNvPicPr>
            <a:picLocks noChangeAspect="1"/>
          </p:cNvPicPr>
          <p:nvPr/>
        </p:nvPicPr>
        <p:blipFill>
          <a:blip r:embed="rId3"/>
          <a:stretch>
            <a:fillRect/>
          </a:stretch>
        </p:blipFill>
        <p:spPr>
          <a:xfrm>
            <a:off x="870322" y="1713179"/>
            <a:ext cx="4721341" cy="4042825"/>
          </a:xfrm>
          <a:prstGeom prst="rect">
            <a:avLst/>
          </a:prstGeom>
        </p:spPr>
      </p:pic>
    </p:spTree>
    <p:extLst>
      <p:ext uri="{BB962C8B-B14F-4D97-AF65-F5344CB8AC3E}">
        <p14:creationId xmlns:p14="http://schemas.microsoft.com/office/powerpoint/2010/main" val="391409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3371-6678-54C6-B8FE-F9B840A3CC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346CC0-E3E5-4F2B-438B-2E249FA24ACA}"/>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3CFC42A1-2387-E0F3-360F-A1B90C01987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F457784-01F1-2759-9D0D-F7792C36A17D}"/>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Check for destroy from user</a:t>
            </a:r>
          </a:p>
        </p:txBody>
      </p:sp>
      <p:pic>
        <p:nvPicPr>
          <p:cNvPr id="6" name="Picture 5">
            <a:extLst>
              <a:ext uri="{FF2B5EF4-FFF2-40B4-BE49-F238E27FC236}">
                <a16:creationId xmlns:a16="http://schemas.microsoft.com/office/drawing/2014/main" id="{B5DD25F7-2F92-E96E-4CD4-2DA31BF79FA0}"/>
              </a:ext>
            </a:extLst>
          </p:cNvPr>
          <p:cNvPicPr>
            <a:picLocks noChangeAspect="1"/>
          </p:cNvPicPr>
          <p:nvPr/>
        </p:nvPicPr>
        <p:blipFill>
          <a:blip r:embed="rId3"/>
          <a:stretch>
            <a:fillRect/>
          </a:stretch>
        </p:blipFill>
        <p:spPr>
          <a:xfrm>
            <a:off x="870322" y="1883554"/>
            <a:ext cx="4054589" cy="4173166"/>
          </a:xfrm>
          <a:prstGeom prst="rect">
            <a:avLst/>
          </a:prstGeom>
        </p:spPr>
      </p:pic>
      <p:pic>
        <p:nvPicPr>
          <p:cNvPr id="10" name="Picture 9">
            <a:extLst>
              <a:ext uri="{FF2B5EF4-FFF2-40B4-BE49-F238E27FC236}">
                <a16:creationId xmlns:a16="http://schemas.microsoft.com/office/drawing/2014/main" id="{89B3DD62-B6BD-63DB-C5A1-EEC336C155D6}"/>
              </a:ext>
            </a:extLst>
          </p:cNvPr>
          <p:cNvPicPr>
            <a:picLocks noChangeAspect="1"/>
          </p:cNvPicPr>
          <p:nvPr/>
        </p:nvPicPr>
        <p:blipFill>
          <a:blip r:embed="rId4"/>
          <a:stretch>
            <a:fillRect/>
          </a:stretch>
        </p:blipFill>
        <p:spPr>
          <a:xfrm>
            <a:off x="5609705" y="1883554"/>
            <a:ext cx="5992061" cy="3867690"/>
          </a:xfrm>
          <a:prstGeom prst="rect">
            <a:avLst/>
          </a:prstGeom>
        </p:spPr>
      </p:pic>
    </p:spTree>
    <p:extLst>
      <p:ext uri="{BB962C8B-B14F-4D97-AF65-F5344CB8AC3E}">
        <p14:creationId xmlns:p14="http://schemas.microsoft.com/office/powerpoint/2010/main" val="262654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5992-D2AD-2290-A2FA-14EA567CC6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1473DD-FDE5-A433-F958-83BD06D5CA9C}"/>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705A370C-01D5-4672-82C2-174E7CE34C6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7CA227C-2E73-0EBB-03EE-69A9C03FB4C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If true </a:t>
            </a:r>
            <a:r>
              <a:rPr lang="en-US" sz="1800" u="sng">
                <a:latin typeface="+mn-lt"/>
              </a:rPr>
              <a:t>call GH deprovision</a:t>
            </a:r>
            <a:endParaRPr lang="en-US" sz="1800" u="sng" dirty="0">
              <a:latin typeface="+mn-lt"/>
            </a:endParaRPr>
          </a:p>
        </p:txBody>
      </p:sp>
      <p:pic>
        <p:nvPicPr>
          <p:cNvPr id="5" name="Picture 4">
            <a:extLst>
              <a:ext uri="{FF2B5EF4-FFF2-40B4-BE49-F238E27FC236}">
                <a16:creationId xmlns:a16="http://schemas.microsoft.com/office/drawing/2014/main" id="{2495D5AC-A995-7F3C-20C1-FD9BCB68E67F}"/>
              </a:ext>
            </a:extLst>
          </p:cNvPr>
          <p:cNvPicPr>
            <a:picLocks noChangeAspect="1"/>
          </p:cNvPicPr>
          <p:nvPr/>
        </p:nvPicPr>
        <p:blipFill>
          <a:blip r:embed="rId3"/>
          <a:stretch>
            <a:fillRect/>
          </a:stretch>
        </p:blipFill>
        <p:spPr>
          <a:xfrm>
            <a:off x="870322" y="1718002"/>
            <a:ext cx="7481936" cy="4799834"/>
          </a:xfrm>
          <a:prstGeom prst="rect">
            <a:avLst/>
          </a:prstGeom>
        </p:spPr>
      </p:pic>
      <p:sp>
        <p:nvSpPr>
          <p:cNvPr id="7" name="Title 2">
            <a:extLst>
              <a:ext uri="{FF2B5EF4-FFF2-40B4-BE49-F238E27FC236}">
                <a16:creationId xmlns:a16="http://schemas.microsoft.com/office/drawing/2014/main" id="{7C216239-378F-BD76-83E3-137582E347B0}"/>
              </a:ext>
            </a:extLst>
          </p:cNvPr>
          <p:cNvSpPr txBox="1">
            <a:spLocks/>
          </p:cNvSpPr>
          <p:nvPr/>
        </p:nvSpPr>
        <p:spPr>
          <a:xfrm>
            <a:off x="8489966" y="3176838"/>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Don’t forget Bearer Token</a:t>
            </a:r>
          </a:p>
        </p:txBody>
      </p:sp>
      <p:sp>
        <p:nvSpPr>
          <p:cNvPr id="15" name="TextBox 14">
            <a:extLst>
              <a:ext uri="{FF2B5EF4-FFF2-40B4-BE49-F238E27FC236}">
                <a16:creationId xmlns:a16="http://schemas.microsoft.com/office/drawing/2014/main" id="{F52D1FF3-FB1B-D0BC-E81B-9994CF288B34}"/>
              </a:ext>
            </a:extLst>
          </p:cNvPr>
          <p:cNvSpPr txBox="1"/>
          <p:nvPr/>
        </p:nvSpPr>
        <p:spPr>
          <a:xfrm>
            <a:off x="8149347" y="4135940"/>
            <a:ext cx="7076872" cy="2308324"/>
          </a:xfrm>
          <a:prstGeom prst="rect">
            <a:avLst/>
          </a:prstGeom>
          <a:noFill/>
        </p:spPr>
        <p:txBody>
          <a:bodyPr wrap="square">
            <a:spAutoFit/>
          </a:bodyPr>
          <a:lstStyle/>
          <a:p>
            <a:pPr marL="3429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"ref": "main",</a:t>
            </a:r>
          </a:p>
          <a:p>
            <a:pPr marL="685800" marR="0"/>
            <a:r>
              <a:rPr lang="en-US" sz="1800" dirty="0">
                <a:effectLst/>
                <a:latin typeface="Calibri" panose="020F0502020204030204" pitchFamily="34" charset="0"/>
              </a:rPr>
              <a:t> "inputs": {</a:t>
            </a:r>
          </a:p>
          <a:p>
            <a:pPr marL="1028700" marR="0"/>
            <a:r>
              <a:rPr lang="en-US" sz="1800" dirty="0">
                <a:effectLst/>
                <a:latin typeface="Calibri" panose="020F0502020204030204" pitchFamily="34" charset="0"/>
              </a:rPr>
              <a:t> "</a:t>
            </a:r>
            <a:r>
              <a:rPr lang="en-US" sz="1800" dirty="0" err="1">
                <a:effectLst/>
                <a:latin typeface="Calibri" panose="020F0502020204030204" pitchFamily="34" charset="0"/>
              </a:rPr>
              <a:t>message_id</a:t>
            </a:r>
            <a:r>
              <a:rPr lang="en-US" sz="1800" dirty="0">
                <a:effectLst/>
                <a:latin typeface="Calibri" panose="020F0502020204030204" pitchFamily="34" charset="0"/>
              </a:rPr>
              <a:t>": "",</a:t>
            </a:r>
          </a:p>
          <a:p>
            <a:pPr marL="1028700" marR="0"/>
            <a:r>
              <a:rPr lang="en-US" sz="1800" dirty="0">
                <a:effectLst/>
                <a:latin typeface="Calibri" panose="020F0502020204030204" pitchFamily="34" charset="0"/>
              </a:rPr>
              <a:t> "</a:t>
            </a:r>
            <a:r>
              <a:rPr lang="en-US" sz="1800" dirty="0" err="1">
                <a:effectLst/>
                <a:latin typeface="Calibri" panose="020F0502020204030204" pitchFamily="34" charset="0"/>
              </a:rPr>
              <a:t>user_id</a:t>
            </a:r>
            <a:r>
              <a:rPr lang="en-US" sz="1800" dirty="0">
                <a:effectLst/>
                <a:latin typeface="Calibri" panose="020F0502020204030204" pitchFamily="34" charset="0"/>
              </a:rPr>
              <a:t>": "",</a:t>
            </a:r>
          </a:p>
          <a:p>
            <a:pPr marL="1028700" marR="0"/>
            <a:r>
              <a:rPr lang="en-US" sz="1800" dirty="0">
                <a:effectLst/>
                <a:latin typeface="Calibri" panose="020F0502020204030204" pitchFamily="34" charset="0"/>
              </a:rPr>
              <a:t> "msg": ""</a:t>
            </a:r>
          </a:p>
          <a:p>
            <a:pPr marL="685800" marR="0"/>
            <a:r>
              <a:rPr lang="en-US" sz="1800" dirty="0">
                <a:effectLst/>
                <a:latin typeface="Calibri" panose="020F0502020204030204" pitchFamily="34" charset="0"/>
              </a:rPr>
              <a:t> }</a:t>
            </a:r>
          </a:p>
          <a:p>
            <a:pPr marL="342900" marR="0"/>
            <a:r>
              <a:rPr lang="en-US" sz="1800" dirty="0">
                <a:effectLst/>
                <a:latin typeface="Calibri" panose="020F0502020204030204" pitchFamily="34" charset="0"/>
              </a:rPr>
              <a:t>}</a:t>
            </a:r>
            <a:endParaRPr lang="en-US" dirty="0"/>
          </a:p>
        </p:txBody>
      </p:sp>
      <p:sp>
        <p:nvSpPr>
          <p:cNvPr id="16" name="Title 2">
            <a:extLst>
              <a:ext uri="{FF2B5EF4-FFF2-40B4-BE49-F238E27FC236}">
                <a16:creationId xmlns:a16="http://schemas.microsoft.com/office/drawing/2014/main" id="{DBB8DC81-74F3-2EDD-94F0-255B4D3C7F35}"/>
              </a:ext>
            </a:extLst>
          </p:cNvPr>
          <p:cNvSpPr txBox="1">
            <a:spLocks/>
          </p:cNvSpPr>
          <p:nvPr/>
        </p:nvSpPr>
        <p:spPr>
          <a:xfrm>
            <a:off x="8489966" y="376572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Payload</a:t>
            </a:r>
          </a:p>
        </p:txBody>
      </p:sp>
    </p:spTree>
    <p:extLst>
      <p:ext uri="{BB962C8B-B14F-4D97-AF65-F5344CB8AC3E}">
        <p14:creationId xmlns:p14="http://schemas.microsoft.com/office/powerpoint/2010/main" val="14500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E448-DAE9-CF37-AAF4-D69C8D39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B9CBA4-0934-98D4-DC68-06ECD68AFD11}"/>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5AECA6CC-EB51-C11C-2362-3CF2B1BA652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BCEDEB8F-D8C9-243E-6970-B72893FBB413}"/>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Update tracking doc to “destroying” and notify user</a:t>
            </a:r>
          </a:p>
        </p:txBody>
      </p:sp>
      <p:pic>
        <p:nvPicPr>
          <p:cNvPr id="6" name="Picture 5">
            <a:extLst>
              <a:ext uri="{FF2B5EF4-FFF2-40B4-BE49-F238E27FC236}">
                <a16:creationId xmlns:a16="http://schemas.microsoft.com/office/drawing/2014/main" id="{2986DEAD-41B3-091C-68EE-DA765645374F}"/>
              </a:ext>
            </a:extLst>
          </p:cNvPr>
          <p:cNvPicPr>
            <a:picLocks noChangeAspect="1"/>
          </p:cNvPicPr>
          <p:nvPr/>
        </p:nvPicPr>
        <p:blipFill>
          <a:blip r:embed="rId3"/>
          <a:stretch>
            <a:fillRect/>
          </a:stretch>
        </p:blipFill>
        <p:spPr>
          <a:xfrm>
            <a:off x="870322" y="1776375"/>
            <a:ext cx="5883640" cy="4536573"/>
          </a:xfrm>
          <a:prstGeom prst="rect">
            <a:avLst/>
          </a:prstGeom>
        </p:spPr>
      </p:pic>
    </p:spTree>
    <p:extLst>
      <p:ext uri="{BB962C8B-B14F-4D97-AF65-F5344CB8AC3E}">
        <p14:creationId xmlns:p14="http://schemas.microsoft.com/office/powerpoint/2010/main" val="209031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785B-137A-C218-F5C2-98B5A01EB6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3207C5-F855-4580-1472-F7BE46DBDE9E}"/>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32B741C3-D18C-50B8-0CF7-5286B9199E3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5302449-ABDD-F161-F0A0-84A42D2B5782}"/>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HTTP Trigger (copy from Provision </a:t>
            </a:r>
            <a:r>
              <a:rPr lang="en-US" sz="1800" u="sng" dirty="0" err="1">
                <a:latin typeface="+mn-lt"/>
              </a:rPr>
              <a:t>Rsponder</a:t>
            </a:r>
            <a:r>
              <a:rPr lang="en-US" sz="1800" u="sng" dirty="0">
                <a:latin typeface="+mn-lt"/>
              </a:rPr>
              <a:t>)</a:t>
            </a:r>
          </a:p>
        </p:txBody>
      </p:sp>
      <p:pic>
        <p:nvPicPr>
          <p:cNvPr id="5" name="Picture 4">
            <a:extLst>
              <a:ext uri="{FF2B5EF4-FFF2-40B4-BE49-F238E27FC236}">
                <a16:creationId xmlns:a16="http://schemas.microsoft.com/office/drawing/2014/main" id="{02F51305-AD28-60D0-C06E-207740756292}"/>
              </a:ext>
            </a:extLst>
          </p:cNvPr>
          <p:cNvPicPr>
            <a:picLocks noChangeAspect="1"/>
          </p:cNvPicPr>
          <p:nvPr/>
        </p:nvPicPr>
        <p:blipFill>
          <a:blip r:embed="rId3"/>
          <a:stretch>
            <a:fillRect/>
          </a:stretch>
        </p:blipFill>
        <p:spPr>
          <a:xfrm>
            <a:off x="8973502" y="1410815"/>
            <a:ext cx="2847901" cy="5107021"/>
          </a:xfrm>
          <a:prstGeom prst="rect">
            <a:avLst/>
          </a:prstGeom>
        </p:spPr>
      </p:pic>
      <p:pic>
        <p:nvPicPr>
          <p:cNvPr id="8" name="Picture 7">
            <a:extLst>
              <a:ext uri="{FF2B5EF4-FFF2-40B4-BE49-F238E27FC236}">
                <a16:creationId xmlns:a16="http://schemas.microsoft.com/office/drawing/2014/main" id="{DE267AC3-B75E-DD2A-F243-AD960C1AF290}"/>
              </a:ext>
            </a:extLst>
          </p:cNvPr>
          <p:cNvPicPr>
            <a:picLocks noChangeAspect="1"/>
          </p:cNvPicPr>
          <p:nvPr/>
        </p:nvPicPr>
        <p:blipFill>
          <a:blip r:embed="rId4"/>
          <a:stretch>
            <a:fillRect/>
          </a:stretch>
        </p:blipFill>
        <p:spPr>
          <a:xfrm>
            <a:off x="870322" y="1953152"/>
            <a:ext cx="7407836" cy="2091510"/>
          </a:xfrm>
          <a:prstGeom prst="rect">
            <a:avLst/>
          </a:prstGeom>
        </p:spPr>
      </p:pic>
      <p:sp>
        <p:nvSpPr>
          <p:cNvPr id="9" name="Title 2">
            <a:extLst>
              <a:ext uri="{FF2B5EF4-FFF2-40B4-BE49-F238E27FC236}">
                <a16:creationId xmlns:a16="http://schemas.microsoft.com/office/drawing/2014/main" id="{A05961E8-FDEE-651B-9E64-5BFDFE3609EC}"/>
              </a:ext>
            </a:extLst>
          </p:cNvPr>
          <p:cNvSpPr txBox="1">
            <a:spLocks/>
          </p:cNvSpPr>
          <p:nvPr/>
        </p:nvSpPr>
        <p:spPr>
          <a:xfrm>
            <a:off x="870321" y="4629912"/>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as before</a:t>
            </a:r>
          </a:p>
        </p:txBody>
      </p:sp>
    </p:spTree>
    <p:extLst>
      <p:ext uri="{BB962C8B-B14F-4D97-AF65-F5344CB8AC3E}">
        <p14:creationId xmlns:p14="http://schemas.microsoft.com/office/powerpoint/2010/main" val="57612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8387-C9E4-B67C-B8B8-6121E4E678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462670-2C44-96C8-5964-1138499E32A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7783A13C-5BEF-EBD1-2CBD-7306660702F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D4789F1A-A50E-7EBE-5405-284BEFE6FFCC}"/>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HTTP trigger</a:t>
            </a:r>
          </a:p>
        </p:txBody>
      </p:sp>
      <p:pic>
        <p:nvPicPr>
          <p:cNvPr id="5" name="Picture 4">
            <a:extLst>
              <a:ext uri="{FF2B5EF4-FFF2-40B4-BE49-F238E27FC236}">
                <a16:creationId xmlns:a16="http://schemas.microsoft.com/office/drawing/2014/main" id="{11EC81F2-EE7B-5E15-3669-87CBFE3E2307}"/>
              </a:ext>
            </a:extLst>
          </p:cNvPr>
          <p:cNvPicPr>
            <a:picLocks noChangeAspect="1"/>
          </p:cNvPicPr>
          <p:nvPr/>
        </p:nvPicPr>
        <p:blipFill>
          <a:blip r:embed="rId3"/>
          <a:stretch>
            <a:fillRect/>
          </a:stretch>
        </p:blipFill>
        <p:spPr>
          <a:xfrm>
            <a:off x="870322" y="1673461"/>
            <a:ext cx="2663296" cy="4775977"/>
          </a:xfrm>
          <a:prstGeom prst="rect">
            <a:avLst/>
          </a:prstGeom>
        </p:spPr>
      </p:pic>
      <p:sp>
        <p:nvSpPr>
          <p:cNvPr id="2" name="Title 2">
            <a:extLst>
              <a:ext uri="{FF2B5EF4-FFF2-40B4-BE49-F238E27FC236}">
                <a16:creationId xmlns:a16="http://schemas.microsoft.com/office/drawing/2014/main" id="{64C9C391-0B9D-B225-087B-C1C334AEB864}"/>
              </a:ext>
            </a:extLst>
          </p:cNvPr>
          <p:cNvSpPr txBox="1">
            <a:spLocks/>
          </p:cNvSpPr>
          <p:nvPr/>
        </p:nvSpPr>
        <p:spPr>
          <a:xfrm>
            <a:off x="4271760" y="163988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Payload</a:t>
            </a:r>
          </a:p>
        </p:txBody>
      </p:sp>
      <p:sp>
        <p:nvSpPr>
          <p:cNvPr id="7" name="TextBox 6">
            <a:extLst>
              <a:ext uri="{FF2B5EF4-FFF2-40B4-BE49-F238E27FC236}">
                <a16:creationId xmlns:a16="http://schemas.microsoft.com/office/drawing/2014/main" id="{ABF7BBFF-4FCD-080A-EC71-9EE24E5FAF05}"/>
              </a:ext>
            </a:extLst>
          </p:cNvPr>
          <p:cNvSpPr txBox="1"/>
          <p:nvPr/>
        </p:nvSpPr>
        <p:spPr>
          <a:xfrm>
            <a:off x="3533619" y="2183322"/>
            <a:ext cx="8168756" cy="2062103"/>
          </a:xfrm>
          <a:prstGeom prst="rect">
            <a:avLst/>
          </a:prstGeom>
          <a:noFill/>
        </p:spPr>
        <p:txBody>
          <a:bodyPr wrap="square">
            <a:spAutoFit/>
          </a:bodyPr>
          <a:lstStyle/>
          <a:p>
            <a:pPr marL="342900" marR="0"/>
            <a:r>
              <a:rPr lang="en-US" sz="1600" dirty="0">
                <a:effectLst/>
                <a:latin typeface="Consolas" panose="020B0609020204030204" pitchFamily="49" charset="0"/>
              </a:rPr>
              <a:t>{</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status":"destroyed</a:t>
            </a:r>
            <a:r>
              <a:rPr lang="en-US" sz="1600" dirty="0">
                <a:effectLst/>
                <a:latin typeface="Consolas" panose="020B0609020204030204" pitchFamily="49" charset="0"/>
              </a:rPr>
              <a:t>",</a:t>
            </a:r>
          </a:p>
          <a:p>
            <a:pPr marL="342900" marR="0"/>
            <a:r>
              <a:rPr lang="en-US" sz="1600" dirty="0">
                <a:effectLst/>
                <a:latin typeface="Consolas" panose="020B0609020204030204" pitchFamily="49" charset="0"/>
              </a:rPr>
              <a:t>     "id":"${{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user_id</a:t>
            </a:r>
            <a:r>
              <a:rPr lang="en-US" sz="1600" dirty="0">
                <a:effectLst/>
                <a:latin typeface="Consolas" panose="020B0609020204030204" pitchFamily="49" charset="0"/>
              </a:rPr>
              <a:t>":"${{ </a:t>
            </a:r>
            <a:r>
              <a:rPr lang="en-US" sz="1600" dirty="0" err="1">
                <a:effectLst/>
                <a:latin typeface="Consolas" panose="020B0609020204030204" pitchFamily="49" charset="0"/>
              </a:rPr>
              <a:t>inputs.user_id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resourceGroup</a:t>
            </a:r>
            <a:r>
              <a:rPr lang="en-US" sz="1600" dirty="0">
                <a:effectLst/>
                <a:latin typeface="Consolas" panose="020B0609020204030204" pitchFamily="49" charset="0"/>
              </a:rPr>
              <a:t>":"</a:t>
            </a:r>
            <a:r>
              <a:rPr lang="en-US" sz="1600" dirty="0" err="1">
                <a:effectLst/>
                <a:latin typeface="Consolas" panose="020B0609020204030204" pitchFamily="49" charset="0"/>
              </a:rPr>
              <a:t>chatops</a:t>
            </a:r>
            <a:r>
              <a:rPr lang="en-US" sz="1600" dirty="0">
                <a:effectLst/>
                <a:latin typeface="Consolas" panose="020B0609020204030204" pitchFamily="49" charset="0"/>
              </a:rPr>
              <a:t>-demo-dev-</a:t>
            </a:r>
            <a:r>
              <a:rPr lang="en-US" sz="1600" dirty="0" err="1">
                <a:effectLst/>
                <a:latin typeface="Consolas" panose="020B0609020204030204" pitchFamily="49" charset="0"/>
              </a:rPr>
              <a:t>rg</a:t>
            </a:r>
            <a:r>
              <a:rPr lang="en-US" sz="1600" dirty="0">
                <a:effectLst/>
                <a:latin typeface="Consolas" panose="020B0609020204030204" pitchFamily="49" charset="0"/>
              </a:rPr>
              <a:t>-${{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messageId</a:t>
            </a:r>
            <a:r>
              <a:rPr lang="en-US" sz="1600" dirty="0">
                <a:effectLst/>
                <a:latin typeface="Consolas" panose="020B0609020204030204" pitchFamily="49" charset="0"/>
              </a:rPr>
              <a:t>":"${{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"msg":"${{ inputs.msg }}" </a:t>
            </a:r>
          </a:p>
          <a:p>
            <a:pPr marL="342900" marR="0"/>
            <a:r>
              <a:rPr lang="en-US" sz="1600" dirty="0">
                <a:effectLst/>
                <a:latin typeface="Consolas" panose="020B0609020204030204" pitchFamily="49" charset="0"/>
              </a:rPr>
              <a:t>}</a:t>
            </a:r>
          </a:p>
        </p:txBody>
      </p:sp>
    </p:spTree>
    <p:extLst>
      <p:ext uri="{BB962C8B-B14F-4D97-AF65-F5344CB8AC3E}">
        <p14:creationId xmlns:p14="http://schemas.microsoft.com/office/powerpoint/2010/main" val="6608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D591A-828B-D3FB-B3E3-B95AEBF8F9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9ABDD-39F1-7B20-B3F3-E5928655951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CE35BC45-74F2-1CD8-FBFE-3990CF6C427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94185A00-CA79-1CE9-CF57-1CA87E7CAC9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Delete Tracker Doc, notify user</a:t>
            </a:r>
          </a:p>
        </p:txBody>
      </p:sp>
      <p:pic>
        <p:nvPicPr>
          <p:cNvPr id="5" name="Picture 4">
            <a:extLst>
              <a:ext uri="{FF2B5EF4-FFF2-40B4-BE49-F238E27FC236}">
                <a16:creationId xmlns:a16="http://schemas.microsoft.com/office/drawing/2014/main" id="{F87166D2-8636-216B-FA04-004B31D4BEDF}"/>
              </a:ext>
            </a:extLst>
          </p:cNvPr>
          <p:cNvPicPr>
            <a:picLocks noChangeAspect="1"/>
          </p:cNvPicPr>
          <p:nvPr/>
        </p:nvPicPr>
        <p:blipFill>
          <a:blip r:embed="rId3"/>
          <a:stretch>
            <a:fillRect/>
          </a:stretch>
        </p:blipFill>
        <p:spPr>
          <a:xfrm>
            <a:off x="870322" y="1673461"/>
            <a:ext cx="2663296" cy="4775977"/>
          </a:xfrm>
          <a:prstGeom prst="rect">
            <a:avLst/>
          </a:prstGeom>
        </p:spPr>
      </p:pic>
      <p:pic>
        <p:nvPicPr>
          <p:cNvPr id="8" name="Picture 7">
            <a:extLst>
              <a:ext uri="{FF2B5EF4-FFF2-40B4-BE49-F238E27FC236}">
                <a16:creationId xmlns:a16="http://schemas.microsoft.com/office/drawing/2014/main" id="{043549AE-656F-FC73-AB41-BDB761669D9E}"/>
              </a:ext>
            </a:extLst>
          </p:cNvPr>
          <p:cNvPicPr>
            <a:picLocks noChangeAspect="1"/>
          </p:cNvPicPr>
          <p:nvPr/>
        </p:nvPicPr>
        <p:blipFill>
          <a:blip r:embed="rId4"/>
          <a:stretch>
            <a:fillRect/>
          </a:stretch>
        </p:blipFill>
        <p:spPr>
          <a:xfrm>
            <a:off x="4156374" y="1835198"/>
            <a:ext cx="3034429" cy="4218712"/>
          </a:xfrm>
          <a:prstGeom prst="rect">
            <a:avLst/>
          </a:prstGeom>
        </p:spPr>
      </p:pic>
      <p:sp>
        <p:nvSpPr>
          <p:cNvPr id="9" name="Title 2">
            <a:extLst>
              <a:ext uri="{FF2B5EF4-FFF2-40B4-BE49-F238E27FC236}">
                <a16:creationId xmlns:a16="http://schemas.microsoft.com/office/drawing/2014/main" id="{24D07EAA-9F04-FEF2-0837-2A8C9A0777E1}"/>
              </a:ext>
            </a:extLst>
          </p:cNvPr>
          <p:cNvSpPr txBox="1">
            <a:spLocks/>
          </p:cNvSpPr>
          <p:nvPr/>
        </p:nvSpPr>
        <p:spPr>
          <a:xfrm>
            <a:off x="7725078" y="3331011"/>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a:t>
            </a:r>
            <a:r>
              <a:rPr lang="en-US" sz="1800" u="sng" dirty="0" err="1">
                <a:latin typeface="+mn-lt"/>
              </a:rPr>
              <a:t>tfstate</a:t>
            </a:r>
            <a:r>
              <a:rPr lang="en-US" sz="1800" u="sng" dirty="0">
                <a:latin typeface="+mn-lt"/>
              </a:rPr>
              <a:t> management here (TODO)</a:t>
            </a:r>
          </a:p>
        </p:txBody>
      </p:sp>
    </p:spTree>
    <p:extLst>
      <p:ext uri="{BB962C8B-B14F-4D97-AF65-F5344CB8AC3E}">
        <p14:creationId xmlns:p14="http://schemas.microsoft.com/office/powerpoint/2010/main" val="230126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67000-4FAE-4C70-84B4-63C9A41043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2FA4AA-5D80-7100-AAE6-FDB8DB7367EE}"/>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637BF61A-CE3A-6DB5-0707-37979742D675}"/>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9869BE5-D135-2701-3C40-B25089CBA098}"/>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pic>
        <p:nvPicPr>
          <p:cNvPr id="6" name="Picture 5">
            <a:extLst>
              <a:ext uri="{FF2B5EF4-FFF2-40B4-BE49-F238E27FC236}">
                <a16:creationId xmlns:a16="http://schemas.microsoft.com/office/drawing/2014/main" id="{69798B5A-173A-3A66-277F-FAD6CB2EDF10}"/>
              </a:ext>
            </a:extLst>
          </p:cNvPr>
          <p:cNvPicPr>
            <a:picLocks noChangeAspect="1"/>
          </p:cNvPicPr>
          <p:nvPr/>
        </p:nvPicPr>
        <p:blipFill>
          <a:blip r:embed="rId3"/>
          <a:stretch>
            <a:fillRect/>
          </a:stretch>
        </p:blipFill>
        <p:spPr>
          <a:xfrm>
            <a:off x="852706" y="1651885"/>
            <a:ext cx="4326310" cy="3554230"/>
          </a:xfrm>
          <a:prstGeom prst="rect">
            <a:avLst/>
          </a:prstGeom>
        </p:spPr>
      </p:pic>
      <p:sp>
        <p:nvSpPr>
          <p:cNvPr id="7" name="Title 2">
            <a:extLst>
              <a:ext uri="{FF2B5EF4-FFF2-40B4-BE49-F238E27FC236}">
                <a16:creationId xmlns:a16="http://schemas.microsoft.com/office/drawing/2014/main" id="{3C33FB5B-AFF4-FC59-EDDA-3E49B4443662}"/>
              </a:ext>
            </a:extLst>
          </p:cNvPr>
          <p:cNvSpPr txBox="1">
            <a:spLocks/>
          </p:cNvSpPr>
          <p:nvPr/>
        </p:nvSpPr>
        <p:spPr>
          <a:xfrm>
            <a:off x="852706" y="5475443"/>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as before</a:t>
            </a:r>
          </a:p>
        </p:txBody>
      </p:sp>
      <p:pic>
        <p:nvPicPr>
          <p:cNvPr id="12" name="Picture 11">
            <a:extLst>
              <a:ext uri="{FF2B5EF4-FFF2-40B4-BE49-F238E27FC236}">
                <a16:creationId xmlns:a16="http://schemas.microsoft.com/office/drawing/2014/main" id="{C2D95606-8688-A43F-901E-5F95151AF642}"/>
              </a:ext>
            </a:extLst>
          </p:cNvPr>
          <p:cNvPicPr>
            <a:picLocks noChangeAspect="1"/>
          </p:cNvPicPr>
          <p:nvPr/>
        </p:nvPicPr>
        <p:blipFill>
          <a:blip r:embed="rId4"/>
          <a:stretch>
            <a:fillRect/>
          </a:stretch>
        </p:blipFill>
        <p:spPr>
          <a:xfrm>
            <a:off x="8851036" y="951277"/>
            <a:ext cx="2460915" cy="5585256"/>
          </a:xfrm>
          <a:prstGeom prst="rect">
            <a:avLst/>
          </a:prstGeom>
        </p:spPr>
      </p:pic>
    </p:spTree>
    <p:extLst>
      <p:ext uri="{BB962C8B-B14F-4D97-AF65-F5344CB8AC3E}">
        <p14:creationId xmlns:p14="http://schemas.microsoft.com/office/powerpoint/2010/main" val="306416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A403-9E81-47B7-BBCB-897C01D01C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29F9FF-E066-8AF8-89E2-D46C548FBFE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B9DF24F0-13D1-D659-5D10-42F5164C36D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240E12D7-5D3F-4ECD-DE73-72BB002FDCD4}"/>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sp>
        <p:nvSpPr>
          <p:cNvPr id="7" name="Title 2">
            <a:extLst>
              <a:ext uri="{FF2B5EF4-FFF2-40B4-BE49-F238E27FC236}">
                <a16:creationId xmlns:a16="http://schemas.microsoft.com/office/drawing/2014/main" id="{908D5D50-8B55-2E5C-8841-FE99F4074B9F}"/>
              </a:ext>
            </a:extLst>
          </p:cNvPr>
          <p:cNvSpPr txBox="1">
            <a:spLocks/>
          </p:cNvSpPr>
          <p:nvPr/>
        </p:nvSpPr>
        <p:spPr>
          <a:xfrm>
            <a:off x="4665949" y="195519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Wake up – query for deploy </a:t>
            </a:r>
            <a:r>
              <a:rPr lang="en-US" sz="1800" u="sng" dirty="0" err="1">
                <a:latin typeface="+mn-lt"/>
              </a:rPr>
              <a:t>envs</a:t>
            </a:r>
            <a:r>
              <a:rPr lang="en-US" sz="1800" u="sng" dirty="0">
                <a:latin typeface="+mn-lt"/>
              </a:rPr>
              <a:t>.</a:t>
            </a:r>
          </a:p>
        </p:txBody>
      </p:sp>
      <p:pic>
        <p:nvPicPr>
          <p:cNvPr id="5" name="Picture 4">
            <a:extLst>
              <a:ext uri="{FF2B5EF4-FFF2-40B4-BE49-F238E27FC236}">
                <a16:creationId xmlns:a16="http://schemas.microsoft.com/office/drawing/2014/main" id="{CF4D539E-A3DD-1773-DAA1-5152E6B6CA0B}"/>
              </a:ext>
            </a:extLst>
          </p:cNvPr>
          <p:cNvPicPr>
            <a:picLocks noChangeAspect="1"/>
          </p:cNvPicPr>
          <p:nvPr/>
        </p:nvPicPr>
        <p:blipFill>
          <a:blip r:embed="rId3"/>
          <a:stretch>
            <a:fillRect/>
          </a:stretch>
        </p:blipFill>
        <p:spPr>
          <a:xfrm>
            <a:off x="870322" y="1756713"/>
            <a:ext cx="3163956" cy="4206344"/>
          </a:xfrm>
          <a:prstGeom prst="rect">
            <a:avLst/>
          </a:prstGeom>
        </p:spPr>
      </p:pic>
      <p:pic>
        <p:nvPicPr>
          <p:cNvPr id="9" name="Picture 8">
            <a:extLst>
              <a:ext uri="{FF2B5EF4-FFF2-40B4-BE49-F238E27FC236}">
                <a16:creationId xmlns:a16="http://schemas.microsoft.com/office/drawing/2014/main" id="{37E8A250-077F-914F-F5E3-71E3AC04E6F2}"/>
              </a:ext>
            </a:extLst>
          </p:cNvPr>
          <p:cNvPicPr>
            <a:picLocks noChangeAspect="1"/>
          </p:cNvPicPr>
          <p:nvPr/>
        </p:nvPicPr>
        <p:blipFill>
          <a:blip r:embed="rId4"/>
          <a:stretch>
            <a:fillRect/>
          </a:stretch>
        </p:blipFill>
        <p:spPr>
          <a:xfrm>
            <a:off x="5110923" y="2421931"/>
            <a:ext cx="3500534" cy="3455973"/>
          </a:xfrm>
          <a:prstGeom prst="rect">
            <a:avLst/>
          </a:prstGeom>
        </p:spPr>
      </p:pic>
    </p:spTree>
    <p:extLst>
      <p:ext uri="{BB962C8B-B14F-4D97-AF65-F5344CB8AC3E}">
        <p14:creationId xmlns:p14="http://schemas.microsoft.com/office/powerpoint/2010/main" val="3049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32858-3770-C4E8-BBE3-CDA534EAC4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8AD34-1D9A-DDAD-6164-C363412BB12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FF992F8C-D0A2-8A12-9EBD-0042344D03F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CC8D56C-0F43-2427-5F78-D9FBC8164E2E}"/>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Set Minimum delete threshold (10 min)</a:t>
            </a:r>
          </a:p>
        </p:txBody>
      </p:sp>
      <p:pic>
        <p:nvPicPr>
          <p:cNvPr id="5" name="Picture 4">
            <a:extLst>
              <a:ext uri="{FF2B5EF4-FFF2-40B4-BE49-F238E27FC236}">
                <a16:creationId xmlns:a16="http://schemas.microsoft.com/office/drawing/2014/main" id="{97F22568-547F-C60F-F1F5-9843036F97A4}"/>
              </a:ext>
            </a:extLst>
          </p:cNvPr>
          <p:cNvPicPr>
            <a:picLocks noChangeAspect="1"/>
          </p:cNvPicPr>
          <p:nvPr/>
        </p:nvPicPr>
        <p:blipFill>
          <a:blip r:embed="rId3"/>
          <a:stretch>
            <a:fillRect/>
          </a:stretch>
        </p:blipFill>
        <p:spPr>
          <a:xfrm>
            <a:off x="870322" y="1756713"/>
            <a:ext cx="3163956" cy="4206344"/>
          </a:xfrm>
          <a:prstGeom prst="rect">
            <a:avLst/>
          </a:prstGeom>
        </p:spPr>
      </p:pic>
      <p:pic>
        <p:nvPicPr>
          <p:cNvPr id="6" name="Picture 5">
            <a:extLst>
              <a:ext uri="{FF2B5EF4-FFF2-40B4-BE49-F238E27FC236}">
                <a16:creationId xmlns:a16="http://schemas.microsoft.com/office/drawing/2014/main" id="{C823F544-0A8D-B30D-184A-C0E0251E4BAE}"/>
              </a:ext>
            </a:extLst>
          </p:cNvPr>
          <p:cNvPicPr>
            <a:picLocks noChangeAspect="1"/>
          </p:cNvPicPr>
          <p:nvPr/>
        </p:nvPicPr>
        <p:blipFill>
          <a:blip r:embed="rId4"/>
          <a:stretch>
            <a:fillRect/>
          </a:stretch>
        </p:blipFill>
        <p:spPr>
          <a:xfrm>
            <a:off x="4479824" y="1756713"/>
            <a:ext cx="6773220" cy="4248743"/>
          </a:xfrm>
          <a:prstGeom prst="rect">
            <a:avLst/>
          </a:prstGeom>
        </p:spPr>
      </p:pic>
    </p:spTree>
    <p:extLst>
      <p:ext uri="{BB962C8B-B14F-4D97-AF65-F5344CB8AC3E}">
        <p14:creationId xmlns:p14="http://schemas.microsoft.com/office/powerpoint/2010/main" val="17224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3">
            <a:extLst>
              <a:ext uri="{C183D7F6-B498-43B3-948B-1728B52AA6E4}">
                <adec:decorative xmlns:adec="http://schemas.microsoft.com/office/drawing/2017/decorative" val="1"/>
              </a:ext>
            </a:extLst>
          </p:cNvPr>
          <p:cNvSpPr/>
          <p:nvPr/>
        </p:nvSpPr>
        <p:spPr>
          <a:xfrm rot="3398018">
            <a:off x="4420872" y="5729569"/>
            <a:ext cx="19637" cy="1196823"/>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60" name="Google Shape;660;p113">
            <a:extLst>
              <a:ext uri="{C183D7F6-B498-43B3-948B-1728B52AA6E4}">
                <adec:decorative xmlns:adec="http://schemas.microsoft.com/office/drawing/2017/decorative" val="1"/>
              </a:ext>
            </a:extLst>
          </p:cNvPr>
          <p:cNvSpPr/>
          <p:nvPr/>
        </p:nvSpPr>
        <p:spPr>
          <a:xfrm rot="7245763">
            <a:off x="3919910" y="4094904"/>
            <a:ext cx="19551" cy="2225325"/>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661" name="Google Shape;661;p113">
            <a:extLst>
              <a:ext uri="{C183D7F6-B498-43B3-948B-1728B52AA6E4}">
                <adec:decorative xmlns:adec="http://schemas.microsoft.com/office/drawing/2017/decorative" val="1"/>
              </a:ext>
            </a:extLst>
          </p:cNvPr>
          <p:cNvGrpSpPr/>
          <p:nvPr/>
        </p:nvGrpSpPr>
        <p:grpSpPr>
          <a:xfrm>
            <a:off x="741835" y="4688002"/>
            <a:ext cx="2017200" cy="1217199"/>
            <a:chOff x="556376" y="3516001"/>
            <a:chExt cx="1512900" cy="912899"/>
          </a:xfrm>
        </p:grpSpPr>
        <p:sp>
          <p:nvSpPr>
            <p:cNvPr id="662" name="Google Shape;662;p113"/>
            <p:cNvSpPr/>
            <p:nvPr/>
          </p:nvSpPr>
          <p:spPr>
            <a:xfrm rot="3479677">
              <a:off x="1305750" y="3095714"/>
              <a:ext cx="14151" cy="1754072"/>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63" name="Google Shape;663;p113"/>
            <p:cNvSpPr/>
            <p:nvPr/>
          </p:nvSpPr>
          <p:spPr>
            <a:xfrm rot="7157482">
              <a:off x="1229581" y="3363840"/>
              <a:ext cx="14103" cy="648422"/>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4" name="Google Shape;664;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847484" y="4449100"/>
            <a:ext cx="645600" cy="509501"/>
          </a:xfrm>
          <a:prstGeom prst="rect">
            <a:avLst/>
          </a:prstGeom>
          <a:noFill/>
          <a:ln>
            <a:noFill/>
          </a:ln>
        </p:spPr>
      </p:pic>
      <p:pic>
        <p:nvPicPr>
          <p:cNvPr id="665" name="Google Shape;665;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553851" y="4465031"/>
            <a:ext cx="645568" cy="509509"/>
          </a:xfrm>
          <a:prstGeom prst="rect">
            <a:avLst/>
          </a:prstGeom>
          <a:noFill/>
          <a:ln>
            <a:noFill/>
          </a:ln>
        </p:spPr>
      </p:pic>
      <p:pic>
        <p:nvPicPr>
          <p:cNvPr id="666" name="Google Shape;666;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68384" y="5882831"/>
            <a:ext cx="645568" cy="509509"/>
          </a:xfrm>
          <a:prstGeom prst="rect">
            <a:avLst/>
          </a:prstGeom>
          <a:noFill/>
          <a:ln>
            <a:noFill/>
          </a:ln>
        </p:spPr>
      </p:pic>
      <p:pic>
        <p:nvPicPr>
          <p:cNvPr id="667" name="Google Shape;667;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562699" y="6647949"/>
            <a:ext cx="563536" cy="444768"/>
          </a:xfrm>
          <a:prstGeom prst="rect">
            <a:avLst/>
          </a:prstGeom>
          <a:noFill/>
          <a:ln>
            <a:noFill/>
          </a:ln>
        </p:spPr>
      </p:pic>
      <p:pic>
        <p:nvPicPr>
          <p:cNvPr id="668" name="Google Shape;668;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553848" y="4385467"/>
            <a:ext cx="645571" cy="417667"/>
          </a:xfrm>
          <a:prstGeom prst="rect">
            <a:avLst/>
          </a:prstGeom>
          <a:noFill/>
          <a:ln>
            <a:noFill/>
          </a:ln>
        </p:spPr>
      </p:pic>
      <p:pic>
        <p:nvPicPr>
          <p:cNvPr id="669" name="Google Shape;669;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848581" y="4385467"/>
            <a:ext cx="645571" cy="417667"/>
          </a:xfrm>
          <a:prstGeom prst="rect">
            <a:avLst/>
          </a:prstGeom>
          <a:noFill/>
          <a:ln>
            <a:noFill/>
          </a:ln>
        </p:spPr>
      </p:pic>
      <p:pic>
        <p:nvPicPr>
          <p:cNvPr id="670" name="Google Shape;670;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68381" y="5798467"/>
            <a:ext cx="645571" cy="417667"/>
          </a:xfrm>
          <a:prstGeom prst="rect">
            <a:avLst/>
          </a:prstGeom>
          <a:noFill/>
          <a:ln>
            <a:noFill/>
          </a:ln>
        </p:spPr>
      </p:pic>
      <p:pic>
        <p:nvPicPr>
          <p:cNvPr id="671" name="Google Shape;671;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3521681" y="6525500"/>
            <a:ext cx="645571" cy="417667"/>
          </a:xfrm>
          <a:prstGeom prst="rect">
            <a:avLst/>
          </a:prstGeom>
          <a:noFill/>
          <a:ln>
            <a:noFill/>
          </a:ln>
        </p:spPr>
      </p:pic>
      <p:pic>
        <p:nvPicPr>
          <p:cNvPr id="672" name="Google Shape;672;p113">
            <a:extLst>
              <a:ext uri="{C183D7F6-B498-43B3-948B-1728B52AA6E4}">
                <adec:decorative xmlns:adec="http://schemas.microsoft.com/office/drawing/2017/decorative" val="1"/>
              </a:ext>
            </a:extLst>
          </p:cNvPr>
          <p:cNvPicPr preferRelativeResize="0"/>
          <p:nvPr/>
        </p:nvPicPr>
        <p:blipFill rotWithShape="1">
          <a:blip r:embed="rId5">
            <a:alphaModFix/>
          </a:blip>
          <a:srcRect b="59892"/>
          <a:stretch/>
        </p:blipFill>
        <p:spPr>
          <a:xfrm>
            <a:off x="4061977" y="4870104"/>
            <a:ext cx="7586536" cy="1987897"/>
          </a:xfrm>
          <a:prstGeom prst="rect">
            <a:avLst/>
          </a:prstGeom>
          <a:noFill/>
          <a:ln>
            <a:noFill/>
          </a:ln>
        </p:spPr>
      </p:pic>
      <p:pic>
        <p:nvPicPr>
          <p:cNvPr id="673" name="Google Shape;673;p113" descr="GitHub Platform"/>
          <p:cNvPicPr preferRelativeResize="0"/>
          <p:nvPr/>
        </p:nvPicPr>
        <p:blipFill>
          <a:blip r:embed="rId6">
            <a:alphaModFix/>
          </a:blip>
          <a:stretch>
            <a:fillRect/>
          </a:stretch>
        </p:blipFill>
        <p:spPr>
          <a:xfrm>
            <a:off x="539834" y="2578700"/>
            <a:ext cx="3894197" cy="756800"/>
          </a:xfrm>
          <a:prstGeom prst="rect">
            <a:avLst/>
          </a:prstGeom>
          <a:noFill/>
          <a:ln>
            <a:noFill/>
          </a:ln>
        </p:spPr>
      </p:pic>
      <p:grpSp>
        <p:nvGrpSpPr>
          <p:cNvPr id="674" name="Google Shape;674;p113">
            <a:extLst>
              <a:ext uri="{C183D7F6-B498-43B3-948B-1728B52AA6E4}">
                <adec:decorative xmlns:adec="http://schemas.microsoft.com/office/drawing/2017/decorative" val="1"/>
              </a:ext>
            </a:extLst>
          </p:cNvPr>
          <p:cNvGrpSpPr/>
          <p:nvPr/>
        </p:nvGrpSpPr>
        <p:grpSpPr>
          <a:xfrm>
            <a:off x="539822" y="2032490"/>
            <a:ext cx="1594268" cy="379063"/>
            <a:chOff x="238125" y="1964875"/>
            <a:chExt cx="7096150" cy="1687225"/>
          </a:xfrm>
        </p:grpSpPr>
        <p:sp>
          <p:nvSpPr>
            <p:cNvPr id="675" name="Google Shape;675;p113"/>
            <p:cNvSpPr/>
            <p:nvPr/>
          </p:nvSpPr>
          <p:spPr>
            <a:xfrm>
              <a:off x="2303375" y="2263100"/>
              <a:ext cx="1087975" cy="1152375"/>
            </a:xfrm>
            <a:custGeom>
              <a:avLst/>
              <a:gdLst/>
              <a:ahLst/>
              <a:cxnLst/>
              <a:rect l="l" t="t" r="r" b="b"/>
              <a:pathLst>
                <a:path w="43519" h="46095" extrusionOk="0">
                  <a:moveTo>
                    <a:pt x="22180" y="1"/>
                  </a:moveTo>
                  <a:cubicBezTo>
                    <a:pt x="8794" y="1"/>
                    <a:pt x="1" y="9354"/>
                    <a:pt x="1" y="23187"/>
                  </a:cubicBezTo>
                  <a:cubicBezTo>
                    <a:pt x="1" y="36909"/>
                    <a:pt x="8794" y="46094"/>
                    <a:pt x="22180" y="46094"/>
                  </a:cubicBezTo>
                  <a:cubicBezTo>
                    <a:pt x="34950" y="46094"/>
                    <a:pt x="43519" y="37861"/>
                    <a:pt x="43519" y="25484"/>
                  </a:cubicBezTo>
                  <a:lnTo>
                    <a:pt x="43519" y="21339"/>
                  </a:lnTo>
                  <a:lnTo>
                    <a:pt x="22068" y="21339"/>
                  </a:lnTo>
                  <a:lnTo>
                    <a:pt x="22068" y="29180"/>
                  </a:lnTo>
                  <a:lnTo>
                    <a:pt x="33045" y="29180"/>
                  </a:lnTo>
                  <a:cubicBezTo>
                    <a:pt x="32709" y="34165"/>
                    <a:pt x="28453" y="37581"/>
                    <a:pt x="22404" y="37581"/>
                  </a:cubicBezTo>
                  <a:cubicBezTo>
                    <a:pt x="14675" y="37581"/>
                    <a:pt x="10474" y="32261"/>
                    <a:pt x="10474" y="23187"/>
                  </a:cubicBezTo>
                  <a:cubicBezTo>
                    <a:pt x="10474" y="14114"/>
                    <a:pt x="14843" y="8682"/>
                    <a:pt x="22124" y="8682"/>
                  </a:cubicBezTo>
                  <a:cubicBezTo>
                    <a:pt x="27277" y="8682"/>
                    <a:pt x="31253" y="11314"/>
                    <a:pt x="32149" y="15738"/>
                  </a:cubicBezTo>
                  <a:lnTo>
                    <a:pt x="42791" y="15738"/>
                  </a:lnTo>
                  <a:cubicBezTo>
                    <a:pt x="41447" y="6273"/>
                    <a:pt x="33213" y="1"/>
                    <a:pt x="2218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6" name="Google Shape;676;p113"/>
            <p:cNvSpPr/>
            <p:nvPr/>
          </p:nvSpPr>
          <p:spPr>
            <a:xfrm>
              <a:off x="3478150" y="2260300"/>
              <a:ext cx="233850" cy="1139775"/>
            </a:xfrm>
            <a:custGeom>
              <a:avLst/>
              <a:gdLst/>
              <a:ahLst/>
              <a:cxnLst/>
              <a:rect l="l" t="t" r="r" b="b"/>
              <a:pathLst>
                <a:path w="9354" h="45591" extrusionOk="0">
                  <a:moveTo>
                    <a:pt x="0" y="0"/>
                  </a:moveTo>
                  <a:lnTo>
                    <a:pt x="0" y="9130"/>
                  </a:lnTo>
                  <a:lnTo>
                    <a:pt x="9353" y="9130"/>
                  </a:lnTo>
                  <a:lnTo>
                    <a:pt x="9353" y="0"/>
                  </a:lnTo>
                  <a:close/>
                  <a:moveTo>
                    <a:pt x="0" y="12546"/>
                  </a:moveTo>
                  <a:lnTo>
                    <a:pt x="0" y="45590"/>
                  </a:lnTo>
                  <a:lnTo>
                    <a:pt x="9353" y="45590"/>
                  </a:lnTo>
                  <a:lnTo>
                    <a:pt x="9353" y="12546"/>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7" name="Google Shape;677;p113"/>
            <p:cNvSpPr/>
            <p:nvPr/>
          </p:nvSpPr>
          <p:spPr>
            <a:xfrm>
              <a:off x="3787575" y="2279900"/>
              <a:ext cx="544700" cy="1134175"/>
            </a:xfrm>
            <a:custGeom>
              <a:avLst/>
              <a:gdLst/>
              <a:ahLst/>
              <a:cxnLst/>
              <a:rect l="l" t="t" r="r" b="b"/>
              <a:pathLst>
                <a:path w="21788" h="45367" extrusionOk="0">
                  <a:moveTo>
                    <a:pt x="14731" y="1"/>
                  </a:moveTo>
                  <a:lnTo>
                    <a:pt x="5322" y="3641"/>
                  </a:lnTo>
                  <a:lnTo>
                    <a:pt x="5322" y="11762"/>
                  </a:lnTo>
                  <a:lnTo>
                    <a:pt x="1" y="11762"/>
                  </a:lnTo>
                  <a:lnTo>
                    <a:pt x="1" y="19379"/>
                  </a:lnTo>
                  <a:lnTo>
                    <a:pt x="5322" y="19379"/>
                  </a:lnTo>
                  <a:lnTo>
                    <a:pt x="5322" y="34557"/>
                  </a:lnTo>
                  <a:cubicBezTo>
                    <a:pt x="5322" y="39878"/>
                    <a:pt x="6666" y="45366"/>
                    <a:pt x="15851" y="45366"/>
                  </a:cubicBezTo>
                  <a:cubicBezTo>
                    <a:pt x="17923" y="45366"/>
                    <a:pt x="19547" y="45254"/>
                    <a:pt x="21788" y="44806"/>
                  </a:cubicBezTo>
                  <a:lnTo>
                    <a:pt x="21788" y="37469"/>
                  </a:lnTo>
                  <a:cubicBezTo>
                    <a:pt x="21116" y="37637"/>
                    <a:pt x="19547" y="37805"/>
                    <a:pt x="18651" y="37805"/>
                  </a:cubicBezTo>
                  <a:cubicBezTo>
                    <a:pt x="15627" y="37805"/>
                    <a:pt x="14731" y="36237"/>
                    <a:pt x="14731" y="33493"/>
                  </a:cubicBezTo>
                  <a:lnTo>
                    <a:pt x="14731" y="19379"/>
                  </a:lnTo>
                  <a:lnTo>
                    <a:pt x="21788" y="19379"/>
                  </a:lnTo>
                  <a:lnTo>
                    <a:pt x="21788" y="11762"/>
                  </a:lnTo>
                  <a:lnTo>
                    <a:pt x="14731" y="11762"/>
                  </a:lnTo>
                  <a:lnTo>
                    <a:pt x="14731"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8" name="Google Shape;678;p113"/>
            <p:cNvSpPr/>
            <p:nvPr/>
          </p:nvSpPr>
          <p:spPr>
            <a:xfrm>
              <a:off x="4431675" y="2277100"/>
              <a:ext cx="1005350" cy="1122975"/>
            </a:xfrm>
            <a:custGeom>
              <a:avLst/>
              <a:gdLst/>
              <a:ahLst/>
              <a:cxnLst/>
              <a:rect l="l" t="t" r="r" b="b"/>
              <a:pathLst>
                <a:path w="40214" h="44919" extrusionOk="0">
                  <a:moveTo>
                    <a:pt x="0" y="1"/>
                  </a:moveTo>
                  <a:lnTo>
                    <a:pt x="0" y="44918"/>
                  </a:lnTo>
                  <a:lnTo>
                    <a:pt x="9970" y="44918"/>
                  </a:lnTo>
                  <a:lnTo>
                    <a:pt x="9970" y="25988"/>
                  </a:lnTo>
                  <a:lnTo>
                    <a:pt x="30244" y="25988"/>
                  </a:lnTo>
                  <a:lnTo>
                    <a:pt x="30244" y="44918"/>
                  </a:lnTo>
                  <a:lnTo>
                    <a:pt x="40214" y="44918"/>
                  </a:lnTo>
                  <a:lnTo>
                    <a:pt x="40214" y="1"/>
                  </a:lnTo>
                  <a:lnTo>
                    <a:pt x="30244" y="1"/>
                  </a:lnTo>
                  <a:lnTo>
                    <a:pt x="30244" y="18147"/>
                  </a:lnTo>
                  <a:lnTo>
                    <a:pt x="9970" y="18147"/>
                  </a:lnTo>
                  <a:lnTo>
                    <a:pt x="9970"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9" name="Google Shape;679;p113"/>
            <p:cNvSpPr/>
            <p:nvPr/>
          </p:nvSpPr>
          <p:spPr>
            <a:xfrm>
              <a:off x="5549025" y="2573950"/>
              <a:ext cx="792525" cy="841525"/>
            </a:xfrm>
            <a:custGeom>
              <a:avLst/>
              <a:gdLst/>
              <a:ahLst/>
              <a:cxnLst/>
              <a:rect l="l" t="t" r="r" b="b"/>
              <a:pathLst>
                <a:path w="31701" h="33661" extrusionOk="0">
                  <a:moveTo>
                    <a:pt x="0" y="0"/>
                  </a:moveTo>
                  <a:lnTo>
                    <a:pt x="0" y="20667"/>
                  </a:lnTo>
                  <a:cubicBezTo>
                    <a:pt x="0" y="28564"/>
                    <a:pt x="3641" y="33660"/>
                    <a:pt x="11034" y="33660"/>
                  </a:cubicBezTo>
                  <a:cubicBezTo>
                    <a:pt x="16242" y="33660"/>
                    <a:pt x="19827" y="31140"/>
                    <a:pt x="21731" y="26995"/>
                  </a:cubicBezTo>
                  <a:lnTo>
                    <a:pt x="22291" y="26995"/>
                  </a:lnTo>
                  <a:lnTo>
                    <a:pt x="23523" y="33044"/>
                  </a:lnTo>
                  <a:lnTo>
                    <a:pt x="31700" y="33044"/>
                  </a:lnTo>
                  <a:lnTo>
                    <a:pt x="31700" y="0"/>
                  </a:lnTo>
                  <a:lnTo>
                    <a:pt x="22347" y="0"/>
                  </a:lnTo>
                  <a:lnTo>
                    <a:pt x="22347" y="17474"/>
                  </a:lnTo>
                  <a:cubicBezTo>
                    <a:pt x="22347" y="22459"/>
                    <a:pt x="19659" y="25987"/>
                    <a:pt x="15178" y="25987"/>
                  </a:cubicBezTo>
                  <a:cubicBezTo>
                    <a:pt x="11482" y="25987"/>
                    <a:pt x="9410" y="23747"/>
                    <a:pt x="9410" y="19210"/>
                  </a:cubicBezTo>
                  <a:lnTo>
                    <a:pt x="9410"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0" name="Google Shape;680;p113"/>
            <p:cNvSpPr/>
            <p:nvPr/>
          </p:nvSpPr>
          <p:spPr>
            <a:xfrm>
              <a:off x="6477350" y="2254700"/>
              <a:ext cx="856925" cy="1160775"/>
            </a:xfrm>
            <a:custGeom>
              <a:avLst/>
              <a:gdLst/>
              <a:ahLst/>
              <a:cxnLst/>
              <a:rect l="l" t="t" r="r" b="b"/>
              <a:pathLst>
                <a:path w="34277" h="46431" extrusionOk="0">
                  <a:moveTo>
                    <a:pt x="17026" y="19883"/>
                  </a:moveTo>
                  <a:cubicBezTo>
                    <a:pt x="21339" y="19883"/>
                    <a:pt x="24699" y="22739"/>
                    <a:pt x="24699" y="29292"/>
                  </a:cubicBezTo>
                  <a:cubicBezTo>
                    <a:pt x="24699" y="35453"/>
                    <a:pt x="21675" y="38757"/>
                    <a:pt x="17026" y="38757"/>
                  </a:cubicBezTo>
                  <a:cubicBezTo>
                    <a:pt x="12546" y="38757"/>
                    <a:pt x="9353" y="35789"/>
                    <a:pt x="9353" y="30524"/>
                  </a:cubicBezTo>
                  <a:lnTo>
                    <a:pt x="9353" y="28172"/>
                  </a:lnTo>
                  <a:cubicBezTo>
                    <a:pt x="9353" y="23243"/>
                    <a:pt x="12210" y="19883"/>
                    <a:pt x="17026" y="19883"/>
                  </a:cubicBezTo>
                  <a:close/>
                  <a:moveTo>
                    <a:pt x="0" y="0"/>
                  </a:moveTo>
                  <a:lnTo>
                    <a:pt x="0" y="45814"/>
                  </a:lnTo>
                  <a:lnTo>
                    <a:pt x="8177" y="45814"/>
                  </a:lnTo>
                  <a:lnTo>
                    <a:pt x="9353" y="39877"/>
                  </a:lnTo>
                  <a:lnTo>
                    <a:pt x="9914" y="39877"/>
                  </a:lnTo>
                  <a:cubicBezTo>
                    <a:pt x="11706" y="44134"/>
                    <a:pt x="15962" y="46430"/>
                    <a:pt x="20835" y="46430"/>
                  </a:cubicBezTo>
                  <a:cubicBezTo>
                    <a:pt x="29068" y="46430"/>
                    <a:pt x="34277" y="39765"/>
                    <a:pt x="34277" y="29292"/>
                  </a:cubicBezTo>
                  <a:cubicBezTo>
                    <a:pt x="34277" y="18539"/>
                    <a:pt x="28788" y="12154"/>
                    <a:pt x="20611" y="12154"/>
                  </a:cubicBezTo>
                  <a:cubicBezTo>
                    <a:pt x="15290" y="12154"/>
                    <a:pt x="11482" y="14898"/>
                    <a:pt x="9914" y="18819"/>
                  </a:cubicBezTo>
                  <a:lnTo>
                    <a:pt x="9353" y="18819"/>
                  </a:lnTo>
                  <a:lnTo>
                    <a:pt x="9353"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1" name="Google Shape;681;p113"/>
            <p:cNvSpPr/>
            <p:nvPr/>
          </p:nvSpPr>
          <p:spPr>
            <a:xfrm>
              <a:off x="238125" y="1964875"/>
              <a:ext cx="1709650" cy="1687225"/>
            </a:xfrm>
            <a:custGeom>
              <a:avLst/>
              <a:gdLst/>
              <a:ahLst/>
              <a:cxnLst/>
              <a:rect l="l" t="t" r="r" b="b"/>
              <a:pathLst>
                <a:path w="68386" h="67489" extrusionOk="0">
                  <a:moveTo>
                    <a:pt x="34221" y="0"/>
                  </a:moveTo>
                  <a:cubicBezTo>
                    <a:pt x="15290" y="0"/>
                    <a:pt x="0" y="15402"/>
                    <a:pt x="0" y="34444"/>
                  </a:cubicBezTo>
                  <a:cubicBezTo>
                    <a:pt x="0" y="49678"/>
                    <a:pt x="9801" y="62560"/>
                    <a:pt x="23411" y="67152"/>
                  </a:cubicBezTo>
                  <a:cubicBezTo>
                    <a:pt x="25091" y="67489"/>
                    <a:pt x="25707" y="66424"/>
                    <a:pt x="25707" y="65472"/>
                  </a:cubicBezTo>
                  <a:cubicBezTo>
                    <a:pt x="25707" y="64688"/>
                    <a:pt x="25651" y="61944"/>
                    <a:pt x="25651" y="59087"/>
                  </a:cubicBezTo>
                  <a:cubicBezTo>
                    <a:pt x="16130" y="61160"/>
                    <a:pt x="14170" y="54999"/>
                    <a:pt x="14170" y="54999"/>
                  </a:cubicBezTo>
                  <a:cubicBezTo>
                    <a:pt x="12602" y="51022"/>
                    <a:pt x="10361" y="49958"/>
                    <a:pt x="10361" y="49958"/>
                  </a:cubicBezTo>
                  <a:cubicBezTo>
                    <a:pt x="7225" y="47886"/>
                    <a:pt x="10585" y="47886"/>
                    <a:pt x="10585" y="47886"/>
                  </a:cubicBezTo>
                  <a:cubicBezTo>
                    <a:pt x="14058" y="48110"/>
                    <a:pt x="15850" y="51414"/>
                    <a:pt x="15850" y="51414"/>
                  </a:cubicBezTo>
                  <a:cubicBezTo>
                    <a:pt x="18931" y="56623"/>
                    <a:pt x="23859" y="55167"/>
                    <a:pt x="25819" y="54271"/>
                  </a:cubicBezTo>
                  <a:cubicBezTo>
                    <a:pt x="26099" y="52031"/>
                    <a:pt x="26996" y="50462"/>
                    <a:pt x="27948" y="49622"/>
                  </a:cubicBezTo>
                  <a:cubicBezTo>
                    <a:pt x="20387" y="48838"/>
                    <a:pt x="12378" y="45870"/>
                    <a:pt x="12378" y="32652"/>
                  </a:cubicBezTo>
                  <a:cubicBezTo>
                    <a:pt x="12378" y="28844"/>
                    <a:pt x="13778" y="25763"/>
                    <a:pt x="15906" y="23411"/>
                  </a:cubicBezTo>
                  <a:cubicBezTo>
                    <a:pt x="15570" y="22515"/>
                    <a:pt x="14394" y="18986"/>
                    <a:pt x="16242" y="14282"/>
                  </a:cubicBezTo>
                  <a:cubicBezTo>
                    <a:pt x="16242" y="14282"/>
                    <a:pt x="19155" y="13330"/>
                    <a:pt x="25651" y="17810"/>
                  </a:cubicBezTo>
                  <a:cubicBezTo>
                    <a:pt x="28396" y="17082"/>
                    <a:pt x="31308" y="16634"/>
                    <a:pt x="34221" y="16634"/>
                  </a:cubicBezTo>
                  <a:cubicBezTo>
                    <a:pt x="37077" y="16634"/>
                    <a:pt x="40045" y="17082"/>
                    <a:pt x="42734" y="17810"/>
                  </a:cubicBezTo>
                  <a:cubicBezTo>
                    <a:pt x="49287" y="13330"/>
                    <a:pt x="52143" y="14282"/>
                    <a:pt x="52143" y="14282"/>
                  </a:cubicBezTo>
                  <a:cubicBezTo>
                    <a:pt x="54047" y="18986"/>
                    <a:pt x="52815" y="22515"/>
                    <a:pt x="52479" y="23411"/>
                  </a:cubicBezTo>
                  <a:cubicBezTo>
                    <a:pt x="54719" y="25763"/>
                    <a:pt x="56007" y="28844"/>
                    <a:pt x="56007" y="32652"/>
                  </a:cubicBezTo>
                  <a:cubicBezTo>
                    <a:pt x="56007" y="45870"/>
                    <a:pt x="47998" y="48782"/>
                    <a:pt x="40381" y="49622"/>
                  </a:cubicBezTo>
                  <a:cubicBezTo>
                    <a:pt x="41614" y="50742"/>
                    <a:pt x="42678" y="52759"/>
                    <a:pt x="42678" y="56007"/>
                  </a:cubicBezTo>
                  <a:cubicBezTo>
                    <a:pt x="42678" y="60656"/>
                    <a:pt x="42622" y="64352"/>
                    <a:pt x="42622" y="65472"/>
                  </a:cubicBezTo>
                  <a:cubicBezTo>
                    <a:pt x="42622" y="66424"/>
                    <a:pt x="43238" y="67489"/>
                    <a:pt x="44974" y="67152"/>
                  </a:cubicBezTo>
                  <a:cubicBezTo>
                    <a:pt x="58528" y="62560"/>
                    <a:pt x="68329" y="49678"/>
                    <a:pt x="68329" y="34444"/>
                  </a:cubicBezTo>
                  <a:cubicBezTo>
                    <a:pt x="68385" y="15402"/>
                    <a:pt x="53039" y="0"/>
                    <a:pt x="3422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2" name="Google Shape;682;p113"/>
          <p:cNvSpPr/>
          <p:nvPr/>
        </p:nvSpPr>
        <p:spPr>
          <a:xfrm>
            <a:off x="7306833" y="2032500"/>
            <a:ext cx="1268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Pull requests</a:t>
            </a:r>
            <a:endParaRPr kumimoji="0"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sp>
        <p:nvSpPr>
          <p:cNvPr id="683" name="Google Shape;683;p113"/>
          <p:cNvSpPr/>
          <p:nvPr/>
        </p:nvSpPr>
        <p:spPr>
          <a:xfrm>
            <a:off x="8653152" y="2032500"/>
            <a:ext cx="92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Projects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4" name="Google Shape;684;p113"/>
          <p:cNvSpPr/>
          <p:nvPr/>
        </p:nvSpPr>
        <p:spPr>
          <a:xfrm>
            <a:off x="9651433" y="2032500"/>
            <a:ext cx="696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Issues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5" name="Google Shape;685;p113"/>
          <p:cNvSpPr/>
          <p:nvPr/>
        </p:nvSpPr>
        <p:spPr>
          <a:xfrm>
            <a:off x="7306833"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Discussions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6" name="Google Shape;686;p113"/>
          <p:cNvSpPr/>
          <p:nvPr/>
        </p:nvSpPr>
        <p:spPr>
          <a:xfrm>
            <a:off x="8531401"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Merge queue</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7" name="Google Shape;687;p113"/>
          <p:cNvSpPr/>
          <p:nvPr/>
        </p:nvSpPr>
        <p:spPr>
          <a:xfrm>
            <a:off x="9755900" y="2351367"/>
            <a:ext cx="74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Search</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8" name="Google Shape;688;p113">
            <a:extLst>
              <a:ext uri="{C183D7F6-B498-43B3-948B-1728B52AA6E4}">
                <adec:decorative xmlns:adec="http://schemas.microsoft.com/office/drawing/2017/decorative" val="1"/>
              </a:ext>
            </a:extLst>
          </p:cNvPr>
          <p:cNvSpPr/>
          <p:nvPr/>
        </p:nvSpPr>
        <p:spPr>
          <a:xfrm rot="-5400000">
            <a:off x="6794077" y="1793933"/>
            <a:ext cx="14400" cy="1046000"/>
          </a:xfrm>
          <a:prstGeom prst="rect">
            <a:avLst/>
          </a:prstGeom>
          <a:gradFill>
            <a:gsLst>
              <a:gs pos="0">
                <a:srgbClr val="FF6590"/>
              </a:gs>
              <a:gs pos="100000">
                <a:srgbClr val="FF6590">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9" name="Google Shape;689;p113"/>
          <p:cNvSpPr/>
          <p:nvPr/>
        </p:nvSpPr>
        <p:spPr>
          <a:xfrm>
            <a:off x="7306833" y="3184533"/>
            <a:ext cx="1734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CI/CD with Actions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0" name="Google Shape;690;p113"/>
          <p:cNvSpPr/>
          <p:nvPr/>
        </p:nvSpPr>
        <p:spPr>
          <a:xfrm>
            <a:off x="9123624" y="3184533"/>
            <a:ext cx="1054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Automation</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1" name="Google Shape;691;p113"/>
          <p:cNvSpPr/>
          <p:nvPr/>
        </p:nvSpPr>
        <p:spPr>
          <a:xfrm>
            <a:off x="10260025" y="318456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Copilot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2" name="Google Shape;692;p113"/>
          <p:cNvSpPr/>
          <p:nvPr/>
        </p:nvSpPr>
        <p:spPr>
          <a:xfrm>
            <a:off x="7306833" y="35034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Codespaces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3" name="Google Shape;693;p113"/>
          <p:cNvSpPr/>
          <p:nvPr/>
        </p:nvSpPr>
        <p:spPr>
          <a:xfrm>
            <a:off x="8468144" y="3479875"/>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Runners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4" name="Google Shape;694;p113"/>
          <p:cNvSpPr/>
          <p:nvPr/>
        </p:nvSpPr>
        <p:spPr>
          <a:xfrm>
            <a:off x="9397843" y="3479872"/>
            <a:ext cx="50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npm</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5" name="Google Shape;695;p113">
            <a:extLst>
              <a:ext uri="{C183D7F6-B498-43B3-948B-1728B52AA6E4}">
                <adec:decorative xmlns:adec="http://schemas.microsoft.com/office/drawing/2017/decorative" val="1"/>
              </a:ext>
            </a:extLst>
          </p:cNvPr>
          <p:cNvSpPr/>
          <p:nvPr/>
        </p:nvSpPr>
        <p:spPr>
          <a:xfrm rot="-5400000">
            <a:off x="6794077" y="2948795"/>
            <a:ext cx="14400" cy="1046000"/>
          </a:xfrm>
          <a:prstGeom prst="rect">
            <a:avLst/>
          </a:prstGeom>
          <a:gradFill>
            <a:gsLst>
              <a:gs pos="0">
                <a:srgbClr val="F4E163"/>
              </a:gs>
              <a:gs pos="100000">
                <a:srgbClr val="F4E163">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96" name="Google Shape;696;p113"/>
          <p:cNvSpPr/>
          <p:nvPr/>
        </p:nvSpPr>
        <p:spPr>
          <a:xfrm>
            <a:off x="7306833" y="4353033"/>
            <a:ext cx="1632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Advanced Security</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7" name="Google Shape;697;p113"/>
          <p:cNvSpPr/>
          <p:nvPr/>
        </p:nvSpPr>
        <p:spPr>
          <a:xfrm>
            <a:off x="9021087" y="4353033"/>
            <a:ext cx="14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Secret scanning</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8" name="Google Shape;698;p113"/>
          <p:cNvSpPr/>
          <p:nvPr/>
        </p:nvSpPr>
        <p:spPr>
          <a:xfrm>
            <a:off x="7306833" y="4671900"/>
            <a:ext cx="1606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Security overview</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9" name="Google Shape;699;p113"/>
          <p:cNvSpPr/>
          <p:nvPr/>
        </p:nvSpPr>
        <p:spPr>
          <a:xfrm>
            <a:off x="8993212" y="4671900"/>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Supply chain</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0" name="Google Shape;700;p113"/>
          <p:cNvSpPr/>
          <p:nvPr/>
        </p:nvSpPr>
        <p:spPr>
          <a:xfrm>
            <a:off x="10314000" y="46719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Dependabot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1" name="Google Shape;701;p113">
            <a:extLst>
              <a:ext uri="{C183D7F6-B498-43B3-948B-1728B52AA6E4}">
                <adec:decorative xmlns:adec="http://schemas.microsoft.com/office/drawing/2017/decorative" val="1"/>
              </a:ext>
            </a:extLst>
          </p:cNvPr>
          <p:cNvSpPr/>
          <p:nvPr/>
        </p:nvSpPr>
        <p:spPr>
          <a:xfrm rot="-5400000">
            <a:off x="6794077" y="4112615"/>
            <a:ext cx="14400" cy="1046000"/>
          </a:xfrm>
          <a:prstGeom prst="rect">
            <a:avLst/>
          </a:prstGeom>
          <a:gradFill>
            <a:gsLst>
              <a:gs pos="0">
                <a:srgbClr val="6DD7D1"/>
              </a:gs>
              <a:gs pos="100000">
                <a:srgbClr val="6DD7D1">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702" name="Google Shape;702;p113"/>
          <p:cNvSpPr/>
          <p:nvPr/>
        </p:nvSpPr>
        <p:spPr>
          <a:xfrm>
            <a:off x="7306833" y="5685433"/>
            <a:ext cx="15788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100M+ developers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3" name="Google Shape;703;p113"/>
          <p:cNvSpPr/>
          <p:nvPr/>
        </p:nvSpPr>
        <p:spPr>
          <a:xfrm>
            <a:off x="8968803" y="5685433"/>
            <a:ext cx="2043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Source code management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4" name="Google Shape;704;p113">
            <a:extLst>
              <a:ext uri="{C183D7F6-B498-43B3-948B-1728B52AA6E4}">
                <adec:decorative xmlns:adec="http://schemas.microsoft.com/office/drawing/2017/decorative" val="1"/>
              </a:ext>
            </a:extLst>
          </p:cNvPr>
          <p:cNvSpPr/>
          <p:nvPr/>
        </p:nvSpPr>
        <p:spPr>
          <a:xfrm rot="-5400000">
            <a:off x="6794077" y="5288033"/>
            <a:ext cx="14400" cy="1046000"/>
          </a:xfrm>
          <a:prstGeom prst="rect">
            <a:avLst/>
          </a:prstGeom>
          <a:gradFill>
            <a:gsLst>
              <a:gs pos="0">
                <a:srgbClr val="7823FF"/>
              </a:gs>
              <a:gs pos="100000">
                <a:srgbClr val="7823FF">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705" name="Google Shape;705;p113"/>
          <p:cNvSpPr txBox="1"/>
          <p:nvPr/>
        </p:nvSpPr>
        <p:spPr>
          <a:xfrm>
            <a:off x="7305717" y="1765923"/>
            <a:ext cx="27708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Collaboration</a:t>
            </a:r>
            <a:endParaRPr kumimoji="0" sz="1600" b="1" i="0" u="none" strike="noStrike" kern="1200" cap="none" spc="0" normalizeH="0" baseline="0" noProof="0">
              <a:ln>
                <a:noFill/>
              </a:ln>
              <a:solidFill>
                <a:srgbClr val="E8E6DF"/>
              </a:solidFill>
              <a:effectLst/>
              <a:uLnTx/>
              <a:uFillTx/>
              <a:latin typeface="Inter"/>
              <a:ea typeface="Inter"/>
              <a:cs typeface="Inter"/>
              <a:sym typeface="Inter"/>
            </a:endParaRPr>
          </a:p>
        </p:txBody>
      </p:sp>
      <p:sp>
        <p:nvSpPr>
          <p:cNvPr id="706" name="Google Shape;706;p113"/>
          <p:cNvSpPr txBox="1"/>
          <p:nvPr/>
        </p:nvSpPr>
        <p:spPr>
          <a:xfrm>
            <a:off x="7305717" y="2923274"/>
            <a:ext cx="25944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Productivity</a:t>
            </a:r>
            <a:endParaRPr kumimoji="0" sz="1600"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707" name="Google Shape;707;p113"/>
          <p:cNvSpPr txBox="1"/>
          <p:nvPr/>
        </p:nvSpPr>
        <p:spPr>
          <a:xfrm>
            <a:off x="7305717" y="4085698"/>
            <a:ext cx="29252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Security</a:t>
            </a:r>
            <a:endParaRPr kumimoji="0" sz="1600" b="1" i="0" u="none" strike="noStrike" kern="1200" cap="none" spc="0" normalizeH="0" baseline="0" noProof="0">
              <a:ln>
                <a:noFill/>
              </a:ln>
              <a:solidFill>
                <a:srgbClr val="E8E6DF"/>
              </a:solidFill>
              <a:effectLst/>
              <a:uLnTx/>
              <a:uFillTx/>
              <a:latin typeface="Inter"/>
              <a:ea typeface="Inter"/>
              <a:cs typeface="Inter"/>
              <a:sym typeface="Inter"/>
            </a:endParaRPr>
          </a:p>
        </p:txBody>
      </p:sp>
      <p:sp>
        <p:nvSpPr>
          <p:cNvPr id="708" name="Google Shape;708;p113"/>
          <p:cNvSpPr txBox="1"/>
          <p:nvPr/>
        </p:nvSpPr>
        <p:spPr>
          <a:xfrm>
            <a:off x="7305717" y="5418871"/>
            <a:ext cx="27708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Scale</a:t>
            </a:r>
            <a:endParaRPr kumimoji="0" sz="1600"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709" name="Google Shape;709;p113"/>
          <p:cNvSpPr/>
          <p:nvPr/>
        </p:nvSpPr>
        <p:spPr>
          <a:xfrm>
            <a:off x="1921100" y="5748900"/>
            <a:ext cx="1814400" cy="246400"/>
          </a:xfrm>
          <a:prstGeom prst="roundRect">
            <a:avLst>
              <a:gd name="adj" fmla="val 50000"/>
            </a:avLst>
          </a:prstGeom>
          <a:noFill/>
          <a:ln w="9525" cap="flat" cmpd="sng">
            <a:solidFill>
              <a:srgbClr val="2F353C"/>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333"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Integrations &amp; APIs</a:t>
            </a:r>
            <a:endParaRPr kumimoji="0" sz="1333"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0" name="Google Shape;710;p113">
            <a:extLst>
              <a:ext uri="{C183D7F6-B498-43B3-948B-1728B52AA6E4}">
                <adec:decorative xmlns:adec="http://schemas.microsoft.com/office/drawing/2017/decorative" val="1"/>
              </a:ext>
            </a:extLst>
          </p:cNvPr>
          <p:cNvSpPr/>
          <p:nvPr/>
        </p:nvSpPr>
        <p:spPr>
          <a:xfrm rot="-5400000">
            <a:off x="6795977" y="597508"/>
            <a:ext cx="19200" cy="1054000"/>
          </a:xfrm>
          <a:prstGeom prst="rect">
            <a:avLst/>
          </a:prstGeom>
          <a:gradFill>
            <a:gsLst>
              <a:gs pos="0">
                <a:srgbClr val="0EFF51"/>
              </a:gs>
              <a:gs pos="100000">
                <a:srgbClr val="0EFF51">
                  <a:alpha val="0"/>
                </a:srgbClr>
              </a:gs>
            </a:gsLst>
            <a:lin ang="2698631"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711" name="Google Shape;711;p113" descr="Copilot"/>
          <p:cNvGrpSpPr/>
          <p:nvPr/>
        </p:nvGrpSpPr>
        <p:grpSpPr>
          <a:xfrm>
            <a:off x="7306831" y="997367"/>
            <a:ext cx="1080400" cy="246400"/>
            <a:chOff x="7149460" y="4360604"/>
            <a:chExt cx="810300" cy="184800"/>
          </a:xfrm>
        </p:grpSpPr>
        <p:sp>
          <p:nvSpPr>
            <p:cNvPr id="712" name="Google Shape;712;p113"/>
            <p:cNvSpPr/>
            <p:nvPr/>
          </p:nvSpPr>
          <p:spPr>
            <a:xfrm>
              <a:off x="7149460" y="4360604"/>
              <a:ext cx="810300" cy="184800"/>
            </a:xfrm>
            <a:prstGeom prst="roundRect">
              <a:avLst>
                <a:gd name="adj" fmla="val 50000"/>
              </a:avLst>
            </a:prstGeom>
            <a:solidFill>
              <a:srgbClr val="3E3C4D"/>
            </a:solidFill>
            <a:ln>
              <a:noFill/>
            </a:ln>
          </p:spPr>
          <p:txBody>
            <a:bodyPr spcFirstLastPara="1"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3" name="Google Shape;713;p113"/>
            <p:cNvSpPr/>
            <p:nvPr/>
          </p:nvSpPr>
          <p:spPr>
            <a:xfrm>
              <a:off x="7160560" y="4370354"/>
              <a:ext cx="790500" cy="165300"/>
            </a:xfrm>
            <a:prstGeom prst="roundRect">
              <a:avLst>
                <a:gd name="adj" fmla="val 50000"/>
              </a:avLst>
            </a:prstGeom>
            <a:solidFill>
              <a:srgbClr val="030212"/>
            </a:solidFill>
            <a:ln>
              <a:noFill/>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Copilot</a:t>
              </a:r>
              <a:endParaRPr kumimoji="0"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grpSp>
      <p:pic>
        <p:nvPicPr>
          <p:cNvPr id="714" name="Google Shape;714;p113">
            <a:extLst>
              <a:ext uri="{C183D7F6-B498-43B3-948B-1728B52AA6E4}">
                <adec:decorative xmlns:adec="http://schemas.microsoft.com/office/drawing/2017/decorative" val="1"/>
              </a:ext>
            </a:extLst>
          </p:cNvPr>
          <p:cNvPicPr preferRelativeResize="0"/>
          <p:nvPr/>
        </p:nvPicPr>
        <p:blipFill rotWithShape="1">
          <a:blip r:embed="rId7">
            <a:alphaModFix/>
          </a:blip>
          <a:srcRect/>
          <a:stretch/>
        </p:blipFill>
        <p:spPr>
          <a:xfrm>
            <a:off x="4087167" y="406399"/>
            <a:ext cx="2444552" cy="6451603"/>
          </a:xfrm>
          <a:prstGeom prst="rect">
            <a:avLst/>
          </a:prstGeom>
          <a:noFill/>
          <a:ln>
            <a:noFill/>
          </a:ln>
        </p:spPr>
      </p:pic>
      <p:sp>
        <p:nvSpPr>
          <p:cNvPr id="715" name="Google Shape;715;p113"/>
          <p:cNvSpPr/>
          <p:nvPr/>
        </p:nvSpPr>
        <p:spPr>
          <a:xfrm>
            <a:off x="10583367" y="4353033"/>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Code scanning</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6" name="Google Shape;716;p113"/>
          <p:cNvSpPr/>
          <p:nvPr/>
        </p:nvSpPr>
        <p:spPr>
          <a:xfrm>
            <a:off x="10005159" y="351161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Mobile</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03194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4FD72-E3C2-62A0-A95E-8EA97287BC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07160C-F1C4-A75E-97CC-7F2BB8F0CF3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F2EDC4F7-6579-89E1-CCCF-4EC16F9B0A0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1B1ADE5-A8A8-9034-C321-325D5BC4771B}"/>
              </a:ext>
            </a:extLst>
          </p:cNvPr>
          <p:cNvSpPr txBox="1">
            <a:spLocks/>
          </p:cNvSpPr>
          <p:nvPr/>
        </p:nvSpPr>
        <p:spPr>
          <a:xfrm>
            <a:off x="870322" y="1296567"/>
            <a:ext cx="6376784"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For each env in Provisioned state, calculate min deployed</a:t>
            </a:r>
          </a:p>
        </p:txBody>
      </p:sp>
      <p:pic>
        <p:nvPicPr>
          <p:cNvPr id="7" name="Picture 6">
            <a:extLst>
              <a:ext uri="{FF2B5EF4-FFF2-40B4-BE49-F238E27FC236}">
                <a16:creationId xmlns:a16="http://schemas.microsoft.com/office/drawing/2014/main" id="{E0911D4B-9048-D62A-B096-33C9FF07F224}"/>
              </a:ext>
            </a:extLst>
          </p:cNvPr>
          <p:cNvPicPr>
            <a:picLocks noChangeAspect="1"/>
          </p:cNvPicPr>
          <p:nvPr/>
        </p:nvPicPr>
        <p:blipFill>
          <a:blip r:embed="rId3"/>
          <a:stretch>
            <a:fillRect/>
          </a:stretch>
        </p:blipFill>
        <p:spPr>
          <a:xfrm>
            <a:off x="835724" y="1921369"/>
            <a:ext cx="4212931" cy="3145204"/>
          </a:xfrm>
          <a:prstGeom prst="rect">
            <a:avLst/>
          </a:prstGeom>
        </p:spPr>
      </p:pic>
      <p:pic>
        <p:nvPicPr>
          <p:cNvPr id="9" name="Picture 8">
            <a:extLst>
              <a:ext uri="{FF2B5EF4-FFF2-40B4-BE49-F238E27FC236}">
                <a16:creationId xmlns:a16="http://schemas.microsoft.com/office/drawing/2014/main" id="{FAF3B2B8-E276-7769-FC7C-B8DC3F857FAF}"/>
              </a:ext>
            </a:extLst>
          </p:cNvPr>
          <p:cNvPicPr>
            <a:picLocks noChangeAspect="1"/>
          </p:cNvPicPr>
          <p:nvPr/>
        </p:nvPicPr>
        <p:blipFill>
          <a:blip r:embed="rId4"/>
          <a:stretch>
            <a:fillRect/>
          </a:stretch>
        </p:blipFill>
        <p:spPr>
          <a:xfrm>
            <a:off x="6331744" y="1973958"/>
            <a:ext cx="5201523" cy="2350688"/>
          </a:xfrm>
          <a:prstGeom prst="rect">
            <a:avLst/>
          </a:prstGeom>
        </p:spPr>
      </p:pic>
      <p:sp>
        <p:nvSpPr>
          <p:cNvPr id="10" name="Title 2">
            <a:extLst>
              <a:ext uri="{FF2B5EF4-FFF2-40B4-BE49-F238E27FC236}">
                <a16:creationId xmlns:a16="http://schemas.microsoft.com/office/drawing/2014/main" id="{B08549D6-D0A9-F1C4-4E23-286E535475D5}"/>
              </a:ext>
            </a:extLst>
          </p:cNvPr>
          <p:cNvSpPr txBox="1">
            <a:spLocks/>
          </p:cNvSpPr>
          <p:nvPr/>
        </p:nvSpPr>
        <p:spPr>
          <a:xfrm>
            <a:off x="6411631" y="158588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Minutes diff based on ticks</a:t>
            </a:r>
          </a:p>
        </p:txBody>
      </p:sp>
      <p:sp>
        <p:nvSpPr>
          <p:cNvPr id="13" name="TextBox 12">
            <a:extLst>
              <a:ext uri="{FF2B5EF4-FFF2-40B4-BE49-F238E27FC236}">
                <a16:creationId xmlns:a16="http://schemas.microsoft.com/office/drawing/2014/main" id="{4C47C892-7E0E-DECD-D054-C0AEB8C1012F}"/>
              </a:ext>
            </a:extLst>
          </p:cNvPr>
          <p:cNvSpPr txBox="1"/>
          <p:nvPr/>
        </p:nvSpPr>
        <p:spPr>
          <a:xfrm>
            <a:off x="4863678" y="4620691"/>
            <a:ext cx="7328322" cy="1207959"/>
          </a:xfrm>
          <a:prstGeom prst="rect">
            <a:avLst/>
          </a:prstGeom>
          <a:noFill/>
        </p:spPr>
        <p:txBody>
          <a:bodyPr wrap="square">
            <a:spAutoFit/>
          </a:bodyPr>
          <a:lstStyle/>
          <a:p>
            <a:pPr marL="342900" marR="0"/>
            <a:r>
              <a:rPr lang="en-US" sz="1400" dirty="0">
                <a:effectLst/>
                <a:latin typeface="var(--ff-mono)"/>
              </a:rPr>
              <a:t>div(sub(ticks(outputs('Sample_Date1')),ticks(outputs('Sample_Date_2'))),864000000000)</a:t>
            </a:r>
          </a:p>
          <a:p>
            <a:pPr marL="342900" marR="0">
              <a:lnSpc>
                <a:spcPts val="1400"/>
              </a:lnSpc>
            </a:pPr>
            <a:r>
              <a:rPr lang="en-US" sz="1400" dirty="0">
                <a:effectLst/>
                <a:latin typeface="Calibri" panose="020F0502020204030204" pitchFamily="34" charset="0"/>
              </a:rPr>
              <a:t> </a:t>
            </a:r>
          </a:p>
          <a:p>
            <a:pPr marL="342900" marR="0">
              <a:lnSpc>
                <a:spcPts val="1400"/>
              </a:lnSpc>
            </a:pPr>
            <a:r>
              <a:rPr lang="en-US" sz="1400" dirty="0">
                <a:effectLst/>
                <a:latin typeface="Calibri" panose="020F0502020204030204" pitchFamily="34" charset="0"/>
              </a:rPr>
              <a:t>100 * 100 * 100 * 60 * 60 * 24 = ticks in a day</a:t>
            </a:r>
          </a:p>
          <a:p>
            <a:pPr marL="342900" marR="0">
              <a:lnSpc>
                <a:spcPts val="1400"/>
              </a:lnSpc>
            </a:pPr>
            <a:r>
              <a:rPr lang="en-US" sz="1400" dirty="0">
                <a:effectLst/>
                <a:latin typeface="Calibri" panose="020F0502020204030204" pitchFamily="34" charset="0"/>
              </a:rPr>
              <a:t> </a:t>
            </a:r>
          </a:p>
          <a:p>
            <a:pPr marL="342900" marR="0">
              <a:lnSpc>
                <a:spcPts val="1400"/>
              </a:lnSpc>
            </a:pPr>
            <a:r>
              <a:rPr lang="en-US" sz="1400" dirty="0">
                <a:effectLst/>
                <a:latin typeface="Calibri" panose="020F0502020204030204" pitchFamily="34" charset="0"/>
              </a:rPr>
              <a:t>36000000000 = ticks in hour</a:t>
            </a:r>
          </a:p>
          <a:p>
            <a:pPr marL="342900" marR="0">
              <a:lnSpc>
                <a:spcPts val="1400"/>
              </a:lnSpc>
            </a:pPr>
            <a:r>
              <a:rPr lang="en-US" sz="1400" dirty="0">
                <a:effectLst/>
                <a:latin typeface="Calibri" panose="020F0502020204030204" pitchFamily="34" charset="0"/>
              </a:rPr>
              <a:t>600000000 = ticks per min</a:t>
            </a:r>
          </a:p>
        </p:txBody>
      </p:sp>
    </p:spTree>
    <p:extLst>
      <p:ext uri="{BB962C8B-B14F-4D97-AF65-F5344CB8AC3E}">
        <p14:creationId xmlns:p14="http://schemas.microsoft.com/office/powerpoint/2010/main" val="6230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8C8D-4382-4F24-BCD9-827B7121C6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D4BDA1-7B9A-A7E8-264A-8A1A9E56C9EA}"/>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88404AB6-0A5A-0A39-2D12-5E9F6EB8C71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EF42F16E-B75D-EA91-B798-7042253BB1B1}"/>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If </a:t>
            </a:r>
            <a:r>
              <a:rPr lang="en-US" sz="1800" u="sng" dirty="0" err="1">
                <a:latin typeface="+mn-lt"/>
              </a:rPr>
              <a:t>minsDiff</a:t>
            </a:r>
            <a:r>
              <a:rPr lang="en-US" sz="1800" u="sng" dirty="0">
                <a:latin typeface="+mn-lt"/>
              </a:rPr>
              <a:t> &gt; </a:t>
            </a:r>
            <a:r>
              <a:rPr lang="en-US" sz="1800" u="sng" dirty="0" err="1">
                <a:latin typeface="+mn-lt"/>
              </a:rPr>
              <a:t>minThresh</a:t>
            </a:r>
            <a:endParaRPr lang="en-US" sz="1800" u="sng" dirty="0">
              <a:latin typeface="+mn-lt"/>
            </a:endParaRPr>
          </a:p>
        </p:txBody>
      </p:sp>
      <p:pic>
        <p:nvPicPr>
          <p:cNvPr id="5" name="Picture 4">
            <a:extLst>
              <a:ext uri="{FF2B5EF4-FFF2-40B4-BE49-F238E27FC236}">
                <a16:creationId xmlns:a16="http://schemas.microsoft.com/office/drawing/2014/main" id="{FA7E23DD-FB66-EDA9-7220-18D99AC3A73A}"/>
              </a:ext>
            </a:extLst>
          </p:cNvPr>
          <p:cNvPicPr>
            <a:picLocks noChangeAspect="1"/>
          </p:cNvPicPr>
          <p:nvPr/>
        </p:nvPicPr>
        <p:blipFill>
          <a:blip r:embed="rId3"/>
          <a:stretch>
            <a:fillRect/>
          </a:stretch>
        </p:blipFill>
        <p:spPr>
          <a:xfrm>
            <a:off x="870322" y="1990541"/>
            <a:ext cx="9369054" cy="4108241"/>
          </a:xfrm>
          <a:prstGeom prst="rect">
            <a:avLst/>
          </a:prstGeom>
        </p:spPr>
      </p:pic>
    </p:spTree>
    <p:extLst>
      <p:ext uri="{BB962C8B-B14F-4D97-AF65-F5344CB8AC3E}">
        <p14:creationId xmlns:p14="http://schemas.microsoft.com/office/powerpoint/2010/main" val="17803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96B36-1FE9-BEE2-B1CC-FC84239F8F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30A9D7-C372-F050-D637-5FC0B9D09E60}"/>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B7BC1A64-3048-CCE4-D745-EEFBD2134B7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30BB2DE7-FEBB-A0F3-9AEE-E94972909EA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Call Deprovision, notify user</a:t>
            </a:r>
          </a:p>
        </p:txBody>
      </p:sp>
      <p:pic>
        <p:nvPicPr>
          <p:cNvPr id="6" name="Picture 5">
            <a:extLst>
              <a:ext uri="{FF2B5EF4-FFF2-40B4-BE49-F238E27FC236}">
                <a16:creationId xmlns:a16="http://schemas.microsoft.com/office/drawing/2014/main" id="{2E1F347F-770F-EDD1-D17D-B89D5C4E10D2}"/>
              </a:ext>
            </a:extLst>
          </p:cNvPr>
          <p:cNvPicPr>
            <a:picLocks noChangeAspect="1"/>
          </p:cNvPicPr>
          <p:nvPr/>
        </p:nvPicPr>
        <p:blipFill>
          <a:blip r:embed="rId3"/>
          <a:stretch>
            <a:fillRect/>
          </a:stretch>
        </p:blipFill>
        <p:spPr>
          <a:xfrm>
            <a:off x="870322" y="1846211"/>
            <a:ext cx="5556899" cy="4396902"/>
          </a:xfrm>
          <a:prstGeom prst="rect">
            <a:avLst/>
          </a:prstGeom>
        </p:spPr>
      </p:pic>
      <p:pic>
        <p:nvPicPr>
          <p:cNvPr id="8" name="Picture 7">
            <a:extLst>
              <a:ext uri="{FF2B5EF4-FFF2-40B4-BE49-F238E27FC236}">
                <a16:creationId xmlns:a16="http://schemas.microsoft.com/office/drawing/2014/main" id="{90308BB4-4F7B-5431-4CC4-6EB290A37902}"/>
              </a:ext>
            </a:extLst>
          </p:cNvPr>
          <p:cNvPicPr>
            <a:picLocks noChangeAspect="1"/>
          </p:cNvPicPr>
          <p:nvPr/>
        </p:nvPicPr>
        <p:blipFill>
          <a:blip r:embed="rId4"/>
          <a:stretch>
            <a:fillRect/>
          </a:stretch>
        </p:blipFill>
        <p:spPr>
          <a:xfrm>
            <a:off x="7562190" y="1424679"/>
            <a:ext cx="3911887" cy="5116749"/>
          </a:xfrm>
          <a:prstGeom prst="rect">
            <a:avLst/>
          </a:prstGeom>
        </p:spPr>
      </p:pic>
    </p:spTree>
    <p:extLst>
      <p:ext uri="{BB962C8B-B14F-4D97-AF65-F5344CB8AC3E}">
        <p14:creationId xmlns:p14="http://schemas.microsoft.com/office/powerpoint/2010/main" val="40658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ADA6-2953-E3A1-18D8-F48FB8C384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559640-A5B9-961F-F861-FB83A2A2C1E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21762DE9-D4B3-3761-5D5E-72D1D9883F8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2AD6395-EDC0-59CA-E8F5-B26E81F8C49A}"/>
              </a:ext>
            </a:extLst>
          </p:cNvPr>
          <p:cNvSpPr txBox="1">
            <a:spLocks/>
          </p:cNvSpPr>
          <p:nvPr/>
        </p:nvSpPr>
        <p:spPr>
          <a:xfrm>
            <a:off x="831411" y="1628440"/>
            <a:ext cx="5663423" cy="100412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Reaper Callback</a:t>
            </a:r>
          </a:p>
          <a:p>
            <a:pPr rtl="0" fontAlgn="ctr"/>
            <a:endParaRPr lang="en-US" sz="1800" dirty="0">
              <a:latin typeface="+mn-lt"/>
            </a:endParaRPr>
          </a:p>
          <a:p>
            <a:pPr rtl="0" fontAlgn="ctr"/>
            <a:r>
              <a:rPr lang="en-US" sz="1800" dirty="0">
                <a:latin typeface="+mn-lt"/>
              </a:rPr>
              <a:t>Deprovision will call back to deprovision responder and close workflow as with .destroy</a:t>
            </a:r>
          </a:p>
        </p:txBody>
      </p:sp>
    </p:spTree>
    <p:extLst>
      <p:ext uri="{BB962C8B-B14F-4D97-AF65-F5344CB8AC3E}">
        <p14:creationId xmlns:p14="http://schemas.microsoft.com/office/powerpoint/2010/main" val="341063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4D5FD-8FD3-90B3-5C73-2F7F371A02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BA6BB9-31BB-BD28-1905-A964A38813F9}"/>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Next steps</a:t>
            </a:r>
            <a:endParaRPr lang="en-US" u="sng" dirty="0"/>
          </a:p>
        </p:txBody>
      </p:sp>
      <p:sp>
        <p:nvSpPr>
          <p:cNvPr id="4" name="Title 2">
            <a:extLst>
              <a:ext uri="{FF2B5EF4-FFF2-40B4-BE49-F238E27FC236}">
                <a16:creationId xmlns:a16="http://schemas.microsoft.com/office/drawing/2014/main" id="{7B5424E5-B88D-5EC8-269E-C6EFF8E054CA}"/>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C41DE589-8428-1D9F-7BE9-F6088B76F464}"/>
              </a:ext>
            </a:extLst>
          </p:cNvPr>
          <p:cNvSpPr txBox="1">
            <a:spLocks/>
          </p:cNvSpPr>
          <p:nvPr/>
        </p:nvSpPr>
        <p:spPr>
          <a:xfrm>
            <a:off x="811956" y="138411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latin typeface="+mn-lt"/>
              </a:rPr>
              <a:t>Build and Refine</a:t>
            </a:r>
          </a:p>
        </p:txBody>
      </p:sp>
    </p:spTree>
    <p:extLst>
      <p:ext uri="{BB962C8B-B14F-4D97-AF65-F5344CB8AC3E}">
        <p14:creationId xmlns:p14="http://schemas.microsoft.com/office/powerpoint/2010/main" val="381791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A23BE-4648-EC6D-C3DD-5601F2F79AED}"/>
              </a:ext>
            </a:extLst>
          </p:cNvPr>
          <p:cNvSpPr>
            <a:spLocks noGrp="1"/>
          </p:cNvSpPr>
          <p:nvPr>
            <p:ph type="title"/>
          </p:nvPr>
        </p:nvSpPr>
        <p:spPr>
          <a:xfrm>
            <a:off x="902858" y="977162"/>
            <a:ext cx="3146628" cy="553998"/>
          </a:xfrm>
        </p:spPr>
        <p:txBody>
          <a:bodyPr/>
          <a:lstStyle/>
          <a:p>
            <a:r>
              <a:rPr lang="en-US" u="sng" dirty="0">
                <a:solidFill>
                  <a:schemeClr val="accent3">
                    <a:lumMod val="40000"/>
                    <a:lumOff val="60000"/>
                  </a:schemeClr>
                </a:solidFill>
                <a:cs typeface="Segoe UI"/>
              </a:rPr>
              <a:t>Components</a:t>
            </a:r>
            <a:endParaRPr lang="en-US" u="sng" dirty="0"/>
          </a:p>
        </p:txBody>
      </p:sp>
      <p:sp>
        <p:nvSpPr>
          <p:cNvPr id="2" name="Title 2">
            <a:extLst>
              <a:ext uri="{FF2B5EF4-FFF2-40B4-BE49-F238E27FC236}">
                <a16:creationId xmlns:a16="http://schemas.microsoft.com/office/drawing/2014/main" id="{3B7E1ACA-5F44-DF74-0574-199C2C363009}"/>
              </a:ext>
            </a:extLst>
          </p:cNvPr>
          <p:cNvSpPr txBox="1">
            <a:spLocks/>
          </p:cNvSpPr>
          <p:nvPr/>
        </p:nvSpPr>
        <p:spPr>
          <a:xfrm>
            <a:off x="902858" y="1657619"/>
            <a:ext cx="4382575" cy="5013680"/>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Infra</a:t>
            </a:r>
          </a:p>
          <a:p>
            <a:pPr marL="742950" lvl="1" indent="-285750" rtl="0" fontAlgn="ctr">
              <a:buFont typeface="Arial" panose="020B0604020202020204" pitchFamily="34" charset="0"/>
              <a:buChar char="•"/>
            </a:pPr>
            <a:r>
              <a:rPr lang="en-US" dirty="0">
                <a:effectLst/>
              </a:rPr>
              <a:t>Resource Group</a:t>
            </a:r>
          </a:p>
          <a:p>
            <a:pPr marL="742950" lvl="1" indent="-285750" rtl="0" fontAlgn="ctr">
              <a:buFont typeface="Arial" panose="020B0604020202020204" pitchFamily="34" charset="0"/>
              <a:buChar char="•"/>
            </a:pPr>
            <a:r>
              <a:rPr lang="en-US" dirty="0" err="1">
                <a:effectLst/>
              </a:rPr>
              <a:t>CosmosDB</a:t>
            </a:r>
            <a:endParaRPr lang="en-US" dirty="0">
              <a:effectLst/>
            </a:endParaRPr>
          </a:p>
          <a:p>
            <a:pPr marL="742950" lvl="1" indent="-285750" rtl="0" fontAlgn="ctr">
              <a:buFont typeface="Arial" panose="020B0604020202020204" pitchFamily="34" charset="0"/>
              <a:buChar char="•"/>
            </a:pPr>
            <a:r>
              <a:rPr lang="en-US" dirty="0">
                <a:effectLst/>
              </a:rPr>
              <a:t>Storage act.</a:t>
            </a:r>
          </a:p>
          <a:p>
            <a:pPr marL="742950" lvl="1" indent="-285750" rtl="0" fontAlgn="ctr">
              <a:buFont typeface="Arial" panose="020B0604020202020204" pitchFamily="34" charset="0"/>
              <a:buChar char="•"/>
            </a:pPr>
            <a:r>
              <a:rPr lang="en-US" dirty="0">
                <a:effectLst/>
              </a:rPr>
              <a:t>Defender for cloud / DevOps Security</a:t>
            </a:r>
          </a:p>
          <a:p>
            <a:pPr marL="285750" indent="-285750" rtl="0" fontAlgn="ctr">
              <a:buFont typeface="Arial" panose="020B0604020202020204" pitchFamily="34" charset="0"/>
              <a:buChar char="•"/>
            </a:pPr>
            <a:r>
              <a:rPr lang="en-US" sz="1800" dirty="0">
                <a:effectLst/>
                <a:latin typeface="+mn-lt"/>
              </a:rPr>
              <a:t>Teams integration</a:t>
            </a:r>
          </a:p>
          <a:p>
            <a:pPr marL="742950" lvl="1" indent="-285750" rtl="0" fontAlgn="ctr">
              <a:buFont typeface="Arial" panose="020B0604020202020204" pitchFamily="34" charset="0"/>
              <a:buChar char="•"/>
            </a:pPr>
            <a:r>
              <a:rPr lang="en-US" dirty="0">
                <a:effectLst/>
              </a:rPr>
              <a:t>Channel</a:t>
            </a:r>
          </a:p>
          <a:p>
            <a:pPr marL="742950" lvl="1" indent="-285750" rtl="0" fontAlgn="ctr">
              <a:buFont typeface="Arial" panose="020B0604020202020204" pitchFamily="34" charset="0"/>
              <a:buChar char="•"/>
            </a:pPr>
            <a:r>
              <a:rPr lang="en-US" dirty="0">
                <a:effectLst/>
              </a:rPr>
              <a:t>User</a:t>
            </a:r>
          </a:p>
          <a:p>
            <a:pPr marL="285750" indent="-285750" rtl="0" fontAlgn="ctr">
              <a:buFont typeface="Arial" panose="020B0604020202020204" pitchFamily="34" charset="0"/>
              <a:buChar char="•"/>
            </a:pPr>
            <a:r>
              <a:rPr lang="en-US" sz="1800" dirty="0">
                <a:effectLst/>
                <a:latin typeface="+mn-lt"/>
              </a:rPr>
              <a:t>Logic apps </a:t>
            </a:r>
          </a:p>
          <a:p>
            <a:pPr marL="742950" lvl="1" indent="-285750" rtl="0" fontAlgn="ctr">
              <a:buFont typeface="Arial" panose="020B0604020202020204" pitchFamily="34" charset="0"/>
              <a:buChar char="•"/>
            </a:pPr>
            <a:r>
              <a:rPr lang="en-US" dirty="0">
                <a:effectLst/>
              </a:rPr>
              <a:t>Provisioning </a:t>
            </a:r>
          </a:p>
          <a:p>
            <a:pPr marL="742950" lvl="1" indent="-285750" rtl="0" fontAlgn="ctr">
              <a:buFont typeface="Arial" panose="020B0604020202020204" pitchFamily="34" charset="0"/>
              <a:buChar char="•"/>
            </a:pPr>
            <a:r>
              <a:rPr lang="en-US" dirty="0">
                <a:effectLst/>
              </a:rPr>
              <a:t>Provisioned responder</a:t>
            </a:r>
          </a:p>
          <a:p>
            <a:pPr marL="742950" lvl="1" indent="-285750" rtl="0" fontAlgn="ctr">
              <a:buFont typeface="Arial" panose="020B0604020202020204" pitchFamily="34" charset="0"/>
              <a:buChar char="•"/>
            </a:pPr>
            <a:r>
              <a:rPr lang="en-US" dirty="0">
                <a:effectLst/>
              </a:rPr>
              <a:t>Deprovisioning</a:t>
            </a:r>
          </a:p>
          <a:p>
            <a:pPr marL="742950" lvl="1" indent="-285750" rtl="0" fontAlgn="ctr">
              <a:buFont typeface="Arial" panose="020B0604020202020204" pitchFamily="34" charset="0"/>
              <a:buChar char="•"/>
            </a:pPr>
            <a:r>
              <a:rPr lang="en-US" dirty="0">
                <a:effectLst/>
              </a:rPr>
              <a:t>Deprovisioned responder</a:t>
            </a:r>
          </a:p>
          <a:p>
            <a:pPr marL="742950" lvl="1" indent="-285750" rtl="0" fontAlgn="ctr">
              <a:buFont typeface="Arial" panose="020B0604020202020204" pitchFamily="34" charset="0"/>
              <a:buChar char="•"/>
            </a:pPr>
            <a:r>
              <a:rPr lang="en-US" dirty="0">
                <a:effectLst/>
              </a:rPr>
              <a:t>Environment reaper</a:t>
            </a:r>
          </a:p>
          <a:p>
            <a:pPr marL="285750" indent="-285750" rtl="0" fontAlgn="ctr">
              <a:buFont typeface="Arial" panose="020B0604020202020204" pitchFamily="34" charset="0"/>
              <a:buChar char="•"/>
            </a:pPr>
            <a:r>
              <a:rPr lang="en-US" sz="1800" dirty="0">
                <a:effectLst/>
                <a:latin typeface="+mn-lt"/>
              </a:rPr>
              <a:t>Function App / App Service / Demo App </a:t>
            </a:r>
          </a:p>
          <a:p>
            <a:pPr marL="285750" indent="-285750" rtl="0" fontAlgn="ctr">
              <a:buFont typeface="Arial" panose="020B0604020202020204" pitchFamily="34" charset="0"/>
              <a:buChar char="•"/>
            </a:pPr>
            <a:r>
              <a:rPr lang="en-US" sz="1800" dirty="0">
                <a:latin typeface="+mn-lt"/>
              </a:rPr>
              <a:t>MS Graph API</a:t>
            </a:r>
            <a:endParaRPr lang="en-US" sz="1800" dirty="0">
              <a:effectLst/>
              <a:latin typeface="+mn-lt"/>
            </a:endParaRPr>
          </a:p>
          <a:p>
            <a:pPr marL="571500" indent="-571500">
              <a:buFont typeface="Arial" panose="020B0604020202020204" pitchFamily="34" charset="0"/>
              <a:buChar char="•"/>
            </a:pPr>
            <a:endParaRPr lang="en-US" sz="3200" dirty="0"/>
          </a:p>
        </p:txBody>
      </p:sp>
      <p:sp>
        <p:nvSpPr>
          <p:cNvPr id="4" name="Title 2">
            <a:extLst>
              <a:ext uri="{FF2B5EF4-FFF2-40B4-BE49-F238E27FC236}">
                <a16:creationId xmlns:a16="http://schemas.microsoft.com/office/drawing/2014/main" id="{EB813C76-18C0-D9E6-89C7-03F4E12C498B}"/>
              </a:ext>
            </a:extLst>
          </p:cNvPr>
          <p:cNvSpPr txBox="1">
            <a:spLocks/>
          </p:cNvSpPr>
          <p:nvPr/>
        </p:nvSpPr>
        <p:spPr>
          <a:xfrm>
            <a:off x="7006732" y="1408320"/>
            <a:ext cx="4382575" cy="276998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GitHub Org</a:t>
            </a:r>
          </a:p>
          <a:p>
            <a:pPr marL="285750" indent="-285750" rtl="0" fontAlgn="ctr">
              <a:buFont typeface="Arial" panose="020B0604020202020204" pitchFamily="34" charset="0"/>
              <a:buChar char="•"/>
            </a:pPr>
            <a:r>
              <a:rPr lang="en-US" sz="1800" dirty="0">
                <a:effectLst/>
                <a:latin typeface="+mn-lt"/>
              </a:rPr>
              <a:t>GH user</a:t>
            </a:r>
          </a:p>
          <a:p>
            <a:pPr marL="285750" indent="-285750" rtl="0" fontAlgn="ctr">
              <a:buFont typeface="Arial" panose="020B0604020202020204" pitchFamily="34" charset="0"/>
              <a:buChar char="•"/>
            </a:pPr>
            <a:r>
              <a:rPr lang="en-US" sz="1800" dirty="0">
                <a:effectLst/>
                <a:latin typeface="+mn-lt"/>
              </a:rPr>
              <a:t>GH repo</a:t>
            </a:r>
          </a:p>
          <a:p>
            <a:pPr marL="285750" indent="-285750" rtl="0" fontAlgn="ctr">
              <a:buFont typeface="Arial" panose="020B0604020202020204" pitchFamily="34" charset="0"/>
              <a:buChar char="•"/>
            </a:pPr>
            <a:r>
              <a:rPr lang="en-US" sz="1800" dirty="0">
                <a:effectLst/>
                <a:latin typeface="+mn-lt"/>
              </a:rPr>
              <a:t>GH actions workflow</a:t>
            </a:r>
          </a:p>
          <a:p>
            <a:pPr marL="742950" lvl="1" indent="-285750" rtl="0" fontAlgn="ctr">
              <a:buFont typeface="Arial" panose="020B0604020202020204" pitchFamily="34" charset="0"/>
              <a:buChar char="•"/>
            </a:pPr>
            <a:r>
              <a:rPr lang="en-US" dirty="0">
                <a:effectLst/>
              </a:rPr>
              <a:t>Provision</a:t>
            </a:r>
          </a:p>
          <a:p>
            <a:pPr marL="742950" lvl="1" indent="-285750" rtl="0" fontAlgn="ctr">
              <a:buFont typeface="Arial" panose="020B0604020202020204" pitchFamily="34" charset="0"/>
              <a:buChar char="•"/>
            </a:pPr>
            <a:r>
              <a:rPr lang="en-US" dirty="0">
                <a:effectLst/>
              </a:rPr>
              <a:t>Deprovision</a:t>
            </a:r>
          </a:p>
          <a:p>
            <a:pPr marL="742950" lvl="1" indent="-285750" rtl="0" fontAlgn="ctr">
              <a:buFont typeface="Arial" panose="020B0604020202020204" pitchFamily="34" charset="0"/>
              <a:buChar char="•"/>
            </a:pPr>
            <a:r>
              <a:rPr lang="en-US" dirty="0" err="1">
                <a:effectLst/>
              </a:rPr>
              <a:t>CodeQL</a:t>
            </a:r>
            <a:endParaRPr lang="en-US" dirty="0">
              <a:effectLst/>
            </a:endParaRPr>
          </a:p>
          <a:p>
            <a:pPr marL="285750" indent="-285750" rtl="0" fontAlgn="ctr">
              <a:buFont typeface="Arial" panose="020B0604020202020204" pitchFamily="34" charset="0"/>
              <a:buChar char="•"/>
            </a:pPr>
            <a:r>
              <a:rPr lang="en-US" sz="1800" dirty="0">
                <a:effectLst/>
                <a:latin typeface="+mn-lt"/>
              </a:rPr>
              <a:t>GHAS</a:t>
            </a:r>
          </a:p>
          <a:p>
            <a:pPr marL="285750" indent="-285750" rtl="0" fontAlgn="ctr">
              <a:buFont typeface="Arial" panose="020B0604020202020204" pitchFamily="34" charset="0"/>
              <a:buChar char="•"/>
            </a:pPr>
            <a:r>
              <a:rPr lang="en-US" sz="1800" dirty="0" err="1">
                <a:latin typeface="+mn-lt"/>
              </a:rPr>
              <a:t>Codespaces</a:t>
            </a:r>
            <a:endParaRPr lang="en-US" sz="1800" dirty="0">
              <a:effectLst/>
              <a:latin typeface="+mn-lt"/>
            </a:endParaRP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34594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6DAFE-2C74-F01B-170F-22A7340BF4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A76AD3-9668-C6F5-2F20-62168FA208A0}"/>
              </a:ext>
            </a:extLst>
          </p:cNvPr>
          <p:cNvSpPr>
            <a:spLocks noGrp="1"/>
          </p:cNvSpPr>
          <p:nvPr>
            <p:ph type="title"/>
          </p:nvPr>
        </p:nvSpPr>
        <p:spPr>
          <a:xfrm>
            <a:off x="717923" y="340164"/>
            <a:ext cx="3146628" cy="553998"/>
          </a:xfrm>
        </p:spPr>
        <p:txBody>
          <a:bodyPr/>
          <a:lstStyle/>
          <a:p>
            <a:r>
              <a:rPr lang="en-US" u="sng" dirty="0">
                <a:solidFill>
                  <a:schemeClr val="accent3">
                    <a:lumMod val="40000"/>
                    <a:lumOff val="60000"/>
                  </a:schemeClr>
                </a:solidFill>
                <a:cs typeface="Segoe UI"/>
              </a:rPr>
              <a:t>Provisioning</a:t>
            </a:r>
            <a:endParaRPr lang="en-US" u="sng" dirty="0"/>
          </a:p>
        </p:txBody>
      </p:sp>
      <p:pic>
        <p:nvPicPr>
          <p:cNvPr id="10" name="Picture 9">
            <a:extLst>
              <a:ext uri="{FF2B5EF4-FFF2-40B4-BE49-F238E27FC236}">
                <a16:creationId xmlns:a16="http://schemas.microsoft.com/office/drawing/2014/main" id="{B6706127-F9ED-F8AD-021A-2D6CD9386DFD}"/>
              </a:ext>
            </a:extLst>
          </p:cNvPr>
          <p:cNvPicPr>
            <a:picLocks noChangeAspect="1"/>
          </p:cNvPicPr>
          <p:nvPr/>
        </p:nvPicPr>
        <p:blipFill>
          <a:blip r:embed="rId3"/>
          <a:stretch>
            <a:fillRect/>
          </a:stretch>
        </p:blipFill>
        <p:spPr>
          <a:xfrm>
            <a:off x="963247" y="1006868"/>
            <a:ext cx="9054236" cy="5609690"/>
          </a:xfrm>
          <a:prstGeom prst="rect">
            <a:avLst/>
          </a:prstGeom>
        </p:spPr>
      </p:pic>
    </p:spTree>
    <p:extLst>
      <p:ext uri="{BB962C8B-B14F-4D97-AF65-F5344CB8AC3E}">
        <p14:creationId xmlns:p14="http://schemas.microsoft.com/office/powerpoint/2010/main" val="35735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A7372-76FD-D12A-73E7-108679F62A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044B18-266D-A4D7-0BBF-C48C7B743CF7}"/>
              </a:ext>
            </a:extLst>
          </p:cNvPr>
          <p:cNvSpPr>
            <a:spLocks noGrp="1"/>
          </p:cNvSpPr>
          <p:nvPr>
            <p:ph type="title"/>
          </p:nvPr>
        </p:nvSpPr>
        <p:spPr>
          <a:xfrm>
            <a:off x="717923" y="-213834"/>
            <a:ext cx="3552520" cy="1107996"/>
          </a:xfrm>
        </p:spPr>
        <p:txBody>
          <a:bodyPr/>
          <a:lstStyle/>
          <a:p>
            <a:r>
              <a:rPr lang="en-US" u="sng" dirty="0">
                <a:solidFill>
                  <a:schemeClr val="accent3">
                    <a:lumMod val="40000"/>
                    <a:lumOff val="60000"/>
                  </a:schemeClr>
                </a:solidFill>
                <a:cs typeface="Segoe UI"/>
              </a:rPr>
              <a:t>Deprovisioning</a:t>
            </a:r>
            <a:endParaRPr lang="en-US" u="sng" dirty="0"/>
          </a:p>
        </p:txBody>
      </p:sp>
      <p:pic>
        <p:nvPicPr>
          <p:cNvPr id="4" name="Picture 3">
            <a:extLst>
              <a:ext uri="{FF2B5EF4-FFF2-40B4-BE49-F238E27FC236}">
                <a16:creationId xmlns:a16="http://schemas.microsoft.com/office/drawing/2014/main" id="{27F7F601-DB27-382A-2473-B9E9D711D1AD}"/>
              </a:ext>
            </a:extLst>
          </p:cNvPr>
          <p:cNvPicPr>
            <a:picLocks noChangeAspect="1"/>
          </p:cNvPicPr>
          <p:nvPr/>
        </p:nvPicPr>
        <p:blipFill>
          <a:blip r:embed="rId3"/>
          <a:stretch>
            <a:fillRect/>
          </a:stretch>
        </p:blipFill>
        <p:spPr>
          <a:xfrm>
            <a:off x="998431" y="1013683"/>
            <a:ext cx="10195138" cy="5504153"/>
          </a:xfrm>
          <a:prstGeom prst="rect">
            <a:avLst/>
          </a:prstGeom>
        </p:spPr>
      </p:pic>
    </p:spTree>
    <p:extLst>
      <p:ext uri="{BB962C8B-B14F-4D97-AF65-F5344CB8AC3E}">
        <p14:creationId xmlns:p14="http://schemas.microsoft.com/office/powerpoint/2010/main" val="154615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lgn="l">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10.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11.xml><?xml version="1.0" encoding="utf-8"?>
<a:theme xmlns:a="http://schemas.openxmlformats.org/drawingml/2006/main" name="2_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3.xml><?xml version="1.0" encoding="utf-8"?>
<a:theme xmlns:a="http://schemas.openxmlformats.org/drawingml/2006/main" name="1_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4.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7.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Dev Box Build presentation draft 2023 05 01" id="{1D787885-FB9E-4DB6-A367-BD3AFF226878}" vid="{B80D7C8B-0C24-4C17-8963-AE1871DD575B}"/>
    </a:ext>
  </a:extLst>
</a:theme>
</file>

<file path=ppt/theme/theme9.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3D61E964CB1D49A0E5350F83CE5289" ma:contentTypeVersion="23" ma:contentTypeDescription="Create a new document." ma:contentTypeScope="" ma:versionID="4e164b1f1084038ab51e6051ad6a5c86">
  <xsd:schema xmlns:xsd="http://www.w3.org/2001/XMLSchema" xmlns:xs="http://www.w3.org/2001/XMLSchema" xmlns:p="http://schemas.microsoft.com/office/2006/metadata/properties" xmlns:ns1="http://schemas.microsoft.com/sharepoint/v3" xmlns:ns2="052897e6-7cd1-47bc-907a-01cf043a3063" xmlns:ns3="8e0f379a-2d8b-4348-860c-4d526142b624" xmlns:ns4="230e9df3-be65-4c73-a93b-d1236ebd677e" targetNamespace="http://schemas.microsoft.com/office/2006/metadata/properties" ma:root="true" ma:fieldsID="39878bb9175e5a46e471a6a8cf3a884b" ns1:_="" ns2:_="" ns3:_="" ns4:_="">
    <xsd:import namespace="http://schemas.microsoft.com/sharepoint/v3"/>
    <xsd:import namespace="052897e6-7cd1-47bc-907a-01cf043a3063"/>
    <xsd:import namespace="8e0f379a-2d8b-4348-860c-4d526142b62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Statu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2897e6-7cd1-47bc-907a-01cf043a30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Status" ma:index="28" nillable="true" ma:displayName="Status" ma:format="Dropdown" ma:internalName="Status">
      <xsd:simpleType>
        <xsd:restriction base="dms:Choice">
          <xsd:enumeration value="FINAL"/>
          <xsd:enumeration value="Work In Progress"/>
          <xsd:enumeration value="Needs review"/>
          <xsd:enumeration value="Archived"/>
          <xsd:enumeration value="N/A"/>
        </xsd:restriction>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0f379a-2d8b-4348-860c-4d526142b62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b5781bab-2ac9-4681-b43c-e51d9b5c076b}" ma:internalName="TaxCatchAll" ma:showField="CatchAllData" ma:web="8e0f379a-2d8b-4348-860c-4d526142b6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lcf76f155ced4ddcb4097134ff3c332f xmlns="052897e6-7cd1-47bc-907a-01cf043a3063">
      <Terms xmlns="http://schemas.microsoft.com/office/infopath/2007/PartnerControls"/>
    </lcf76f155ced4ddcb4097134ff3c332f>
    <SharedWithUsers xmlns="8e0f379a-2d8b-4348-860c-4d526142b624">
      <UserInfo>
        <DisplayName>Melissa Gerber (IFG - INTERNATIONAL FINANCIAL)</DisplayName>
        <AccountId>466</AccountId>
        <AccountType/>
      </UserInfo>
      <UserInfo>
        <DisplayName>Gopinath C H</DisplayName>
        <AccountId>264</AccountId>
        <AccountType/>
      </UserInfo>
      <UserInfo>
        <DisplayName>Tuyet Fernandes</DisplayName>
        <AccountId>1604</AccountId>
        <AccountType/>
      </UserInfo>
      <UserInfo>
        <DisplayName>Nate Ceres</DisplayName>
        <AccountId>1557</AccountId>
        <AccountType/>
      </UserInfo>
      <UserInfo>
        <DisplayName>Amy Lewis</DisplayName>
        <AccountId>1068</AccountId>
        <AccountType/>
      </UserInfo>
      <UserInfo>
        <DisplayName>Brad Doss</DisplayName>
        <AccountId>80</AccountId>
        <AccountType/>
      </UserInfo>
      <UserInfo>
        <DisplayName>Samit Jhaveri</DisplayName>
        <AccountId>7</AccountId>
        <AccountType/>
      </UserInfo>
      <UserInfo>
        <DisplayName>Andrew Flick</DisplayName>
        <AccountId>25</AccountId>
        <AccountType/>
      </UserInfo>
      <UserInfo>
        <DisplayName>Philippe Poutonnet</DisplayName>
        <AccountId>2254</AccountId>
        <AccountType/>
      </UserInfo>
      <UserInfo>
        <DisplayName>Toby Bowers</DisplayName>
        <AccountId>1443</AccountId>
        <AccountType/>
      </UserInfo>
      <UserInfo>
        <DisplayName>Natalie Wossene</DisplayName>
        <AccountId>1311</AccountId>
        <AccountType/>
      </UserInfo>
    </SharedWithUsers>
    <Status xmlns="052897e6-7cd1-47bc-907a-01cf043a3063" xsi:nil="true"/>
  </documentManagement>
</p:properties>
</file>

<file path=customXml/itemProps1.xml><?xml version="1.0" encoding="utf-8"?>
<ds:datastoreItem xmlns:ds="http://schemas.openxmlformats.org/officeDocument/2006/customXml" ds:itemID="{A63B6478-282B-4E6A-9C8E-CF3DC84C5A63}">
  <ds:schemaRefs>
    <ds:schemaRef ds:uri="http://schemas.microsoft.com/sharepoint/v3/contenttype/forms"/>
  </ds:schemaRefs>
</ds:datastoreItem>
</file>

<file path=customXml/itemProps2.xml><?xml version="1.0" encoding="utf-8"?>
<ds:datastoreItem xmlns:ds="http://schemas.openxmlformats.org/officeDocument/2006/customXml" ds:itemID="{1698FC27-7A2F-4058-BD48-6B746B2084E4}">
  <ds:schemaRefs>
    <ds:schemaRef ds:uri="052897e6-7cd1-47bc-907a-01cf043a3063"/>
    <ds:schemaRef ds:uri="230e9df3-be65-4c73-a93b-d1236ebd677e"/>
    <ds:schemaRef ds:uri="8e0f379a-2d8b-4348-860c-4d526142b6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527E8A-8542-4DE5-9CFF-D1D86ED57F85}">
  <ds:schemaRefs>
    <ds:schemaRef ds:uri="http://schemas.microsoft.com/office/2006/metadata/properties"/>
    <ds:schemaRef ds:uri="http://schemas.microsoft.com/office/2006/documentManagement/types"/>
    <ds:schemaRef ds:uri="http://www.w3.org/XML/1998/namespace"/>
    <ds:schemaRef ds:uri="8e0f379a-2d8b-4348-860c-4d526142b624"/>
    <ds:schemaRef ds:uri="http://schemas.microsoft.com/office/infopath/2007/PartnerControls"/>
    <ds:schemaRef ds:uri="http://purl.org/dc/dcmitype/"/>
    <ds:schemaRef ds:uri="052897e6-7cd1-47bc-907a-01cf043a3063"/>
    <ds:schemaRef ds:uri="http://purl.org/dc/elements/1.1/"/>
    <ds:schemaRef ds:uri="http://purl.org/dc/terms/"/>
    <ds:schemaRef ds:uri="http://schemas.openxmlformats.org/package/2006/metadata/core-properties"/>
    <ds:schemaRef ds:uri="230e9df3-be65-4c73-a93b-d1236ebd677e"/>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1740</TotalTime>
  <Words>3085</Words>
  <Application>Microsoft Office PowerPoint</Application>
  <PresentationFormat>Widescreen</PresentationFormat>
  <Paragraphs>490</Paragraphs>
  <Slides>64</Slides>
  <Notes>64</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64</vt:i4>
      </vt:variant>
    </vt:vector>
  </HeadingPairs>
  <TitlesOfParts>
    <vt:vector size="88" baseType="lpstr">
      <vt:lpstr>Arial</vt:lpstr>
      <vt:lpstr>Calibri</vt:lpstr>
      <vt:lpstr>Consolas</vt:lpstr>
      <vt:lpstr>Courier New</vt:lpstr>
      <vt:lpstr>Helvetica</vt:lpstr>
      <vt:lpstr>Helvetica Neue</vt:lpstr>
      <vt:lpstr>Inter</vt:lpstr>
      <vt:lpstr>Open Sans</vt:lpstr>
      <vt:lpstr>Segoe UI</vt:lpstr>
      <vt:lpstr>Segoe UI Semibold</vt:lpstr>
      <vt:lpstr>Segoe UI Semilight</vt:lpstr>
      <vt:lpstr>var(--ff-mono)</vt:lpstr>
      <vt:lpstr>Wingdings</vt:lpstr>
      <vt:lpstr>Office Theme</vt:lpstr>
      <vt:lpstr>Microsoft</vt:lpstr>
      <vt:lpstr>1_KEEP_WHITE TEMPLATE</vt:lpstr>
      <vt:lpstr>KEEP_WHITE TEMPLATE</vt:lpstr>
      <vt:lpstr>7_Microsoft Security template</vt:lpstr>
      <vt:lpstr>Microsoft Security template</vt:lpstr>
      <vt:lpstr>Microsoft Learn_Navy Template</vt:lpstr>
      <vt:lpstr>Microsoft Build 16:9 Template Dark</vt:lpstr>
      <vt:lpstr>1_Microsoft Build 16:9 Template Dark</vt:lpstr>
      <vt:lpstr>2_Microsoft Build 16:9 Template Dark</vt:lpstr>
      <vt:lpstr>2_KEEP_WHITE TEMPLATE</vt:lpstr>
      <vt:lpstr>Parsons ChatOps Rapid Prototype</vt:lpstr>
      <vt:lpstr>PowerPoint Presentation</vt:lpstr>
      <vt:lpstr>PowerPoint Presentation</vt:lpstr>
      <vt:lpstr>PowerPoint Presentation</vt:lpstr>
      <vt:lpstr>Polishing a diamond</vt:lpstr>
      <vt:lpstr>PowerPoint Presentation</vt:lpstr>
      <vt:lpstr>Components</vt:lpstr>
      <vt:lpstr>Provisioning</vt:lpstr>
      <vt:lpstr>Deprovisioning</vt:lpstr>
      <vt:lpstr>Reaper</vt:lpstr>
      <vt:lpstr>Infra</vt:lpstr>
      <vt:lpstr>Operational RG</vt:lpstr>
      <vt:lpstr>RBAC for Cosmos</vt:lpstr>
      <vt:lpstr>Operational Cosmos</vt:lpstr>
      <vt:lpstr>Operational Cosmos</vt:lpstr>
      <vt:lpstr>Operational Cosmos</vt:lpstr>
      <vt:lpstr>Operational Storage Act.</vt:lpstr>
      <vt:lpstr>Teams Integration</vt:lpstr>
      <vt:lpstr>Teams Integration</vt:lpstr>
      <vt:lpstr>GitHub Project</vt:lpstr>
      <vt:lpstr>GitHub Project</vt:lpstr>
      <vt:lpstr>GitHub Project</vt:lpstr>
      <vt:lpstr>GitHub Project</vt:lpstr>
      <vt:lpstr>GitHub Project</vt:lpstr>
      <vt:lpstr>GitHub Project</vt:lpstr>
      <vt:lpstr>GitHub Project</vt:lpstr>
      <vt:lpstr>GitHub Project</vt:lpstr>
      <vt:lpstr>Defender For Cloud</vt:lpstr>
      <vt:lpstr>Defender For Cloud</vt:lpstr>
      <vt:lpstr>Defender For Cloud</vt:lpstr>
      <vt:lpstr>Defender For Cloud</vt:lpstr>
      <vt:lpstr>Defender For Cloud</vt:lpstr>
      <vt:lpstr>Defender For Cloud</vt:lpstr>
      <vt:lpstr>Teams Provision Watcher Logic App</vt:lpstr>
      <vt:lpstr>Teams Provision Watcher Logic App</vt:lpstr>
      <vt:lpstr>Teams Provision Watcher Logic App</vt:lpstr>
      <vt:lpstr>Teams Provision Watcher Logic App</vt:lpstr>
      <vt:lpstr>Teams Provision Watcher Logic App</vt:lpstr>
      <vt:lpstr>Teams Provision Watcher Logic App</vt:lpstr>
      <vt:lpstr>Teams Provision Watcher Logic App</vt:lpstr>
      <vt:lpstr>Teams Provision Responder Logic App</vt:lpstr>
      <vt:lpstr>Teams Provision Responder Logic App</vt:lpstr>
      <vt:lpstr>Teams Provision Responder Logic App</vt:lpstr>
      <vt:lpstr>Teams Provision Responder Logic App</vt:lpstr>
      <vt:lpstr>Teams Provision Responder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Responder Logic App</vt:lpstr>
      <vt:lpstr>Teams Destroy Responder Logic App</vt:lpstr>
      <vt:lpstr>Teams Destroy Responder Logic App</vt:lpstr>
      <vt:lpstr>Environmental Reaper Logic App</vt:lpstr>
      <vt:lpstr>Environmental Reaper Logic App</vt:lpstr>
      <vt:lpstr>Environmental Reaper Logic App</vt:lpstr>
      <vt:lpstr>Environmental Reaper Logic App</vt:lpstr>
      <vt:lpstr>Environmental Reaper Logic App</vt:lpstr>
      <vt:lpstr>Environmental Reaper Logic App</vt:lpstr>
      <vt:lpstr>Environmental Reaper Logic App</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Outcome Architecture to L100 Deck Outline</dc:title>
  <dc:creator>samitj@microsoft.com</dc:creator>
  <cp:lastModifiedBy>Jason Cook</cp:lastModifiedBy>
  <cp:revision>4</cp:revision>
  <dcterms:created xsi:type="dcterms:W3CDTF">2023-04-12T14:48:19Z</dcterms:created>
  <dcterms:modified xsi:type="dcterms:W3CDTF">2024-10-22T17:39:35Z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0x0101003A3D61E964CB1D49A0E5350F83CE5289</vt:lpwstr>
  </property>
  <property fmtid="{D5CDD505-2E9C-101B-9397-08002B2CF9AE}" pid="3" name="MediaServiceImageTags">
    <vt:lpwstr/>
  </property>
  <property fmtid="{D5CDD505-2E9C-101B-9397-08002B2CF9AE}" pid="4" name="_dlc_DocIdItemGuid">
    <vt:lpwstr>6f36c084-86fd-4817-90bf-d1cc9d85fbc6</vt:lpwstr>
  </property>
  <property fmtid="{D5CDD505-2E9C-101B-9397-08002B2CF9AE}" pid="5" name="_dlc_policyId">
    <vt:lpwstr>0x01010097A73671C864A748AFB2D921C723D4B7|-369733750</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